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4" r:id="rId1"/>
  </p:sldMasterIdLst>
  <p:notesMasterIdLst>
    <p:notesMasterId r:id="rId18"/>
  </p:notesMasterIdLst>
  <p:sldIdLst>
    <p:sldId id="256" r:id="rId2"/>
    <p:sldId id="308" r:id="rId3"/>
    <p:sldId id="259" r:id="rId4"/>
    <p:sldId id="311" r:id="rId5"/>
    <p:sldId id="258" r:id="rId6"/>
    <p:sldId id="261" r:id="rId7"/>
    <p:sldId id="322" r:id="rId8"/>
    <p:sldId id="323" r:id="rId9"/>
    <p:sldId id="309" r:id="rId10"/>
    <p:sldId id="314" r:id="rId11"/>
    <p:sldId id="315" r:id="rId12"/>
    <p:sldId id="316" r:id="rId13"/>
    <p:sldId id="329" r:id="rId14"/>
    <p:sldId id="330" r:id="rId15"/>
    <p:sldId id="282" r:id="rId16"/>
    <p:sldId id="285" r:id="rId17"/>
  </p:sldIdLst>
  <p:sldSz cx="9144000" cy="5143500" type="screen16x9"/>
  <p:notesSz cx="6858000" cy="9313863"/>
  <p:embeddedFontLst>
    <p:embeddedFont>
      <p:font typeface="Bebas Neue" panose="020B0606020202050201" pitchFamily="34" charset="0"/>
      <p:regular r:id="rId19"/>
    </p:embeddedFont>
    <p:embeddedFont>
      <p:font typeface="Secular One" panose="00000500000000000000" pitchFamily="2" charset="-79"/>
      <p:regular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lly Capurso" initials="SC" lastIdx="4" clrIdx="0">
    <p:extLst>
      <p:ext uri="{19B8F6BF-5375-455C-9EA6-DF929625EA0E}">
        <p15:presenceInfo xmlns:p15="http://schemas.microsoft.com/office/powerpoint/2012/main" userId="e7d376e58e0610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A8BAD"/>
    <a:srgbClr val="A91F01"/>
    <a:srgbClr val="34A2D8"/>
    <a:srgbClr val="FE6705"/>
    <a:srgbClr val="74B125"/>
    <a:srgbClr val="FE66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6E0A951-7597-4ABD-9CF3-3D9FAD8CD115}">
  <a:tblStyle styleId="{A6E0A951-7597-4ABD-9CF3-3D9FAD8CD11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25438" y="698500"/>
            <a:ext cx="6207125" cy="3492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424085"/>
            <a:ext cx="5486400" cy="4191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" name="Google Shape;1384;g1692c58947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25438" y="698500"/>
            <a:ext cx="6207125" cy="3492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5" name="Google Shape;1385;g1692c589477_0_0:notes"/>
          <p:cNvSpPr txBox="1">
            <a:spLocks noGrp="1"/>
          </p:cNvSpPr>
          <p:nvPr>
            <p:ph type="body" idx="1"/>
          </p:nvPr>
        </p:nvSpPr>
        <p:spPr>
          <a:xfrm>
            <a:off x="685800" y="4424085"/>
            <a:ext cx="5486400" cy="419123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" name="Google Shape;1384;g1692c58947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25438" y="698500"/>
            <a:ext cx="6207125" cy="3492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5" name="Google Shape;1385;g1692c589477_0_0:notes"/>
          <p:cNvSpPr txBox="1">
            <a:spLocks noGrp="1"/>
          </p:cNvSpPr>
          <p:nvPr>
            <p:ph type="body" idx="1"/>
          </p:nvPr>
        </p:nvSpPr>
        <p:spPr>
          <a:xfrm>
            <a:off x="685800" y="4424085"/>
            <a:ext cx="5486400" cy="419123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057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g16926e01f3b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25438" y="698500"/>
            <a:ext cx="6207125" cy="3492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2" name="Google Shape;1442;g16926e01f3b_0_25:notes"/>
          <p:cNvSpPr txBox="1">
            <a:spLocks noGrp="1"/>
          </p:cNvSpPr>
          <p:nvPr>
            <p:ph type="body" idx="1"/>
          </p:nvPr>
        </p:nvSpPr>
        <p:spPr>
          <a:xfrm>
            <a:off x="685800" y="4424085"/>
            <a:ext cx="5486400" cy="419123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5438" y="698500"/>
            <a:ext cx="6207125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290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4" name="Google Shape;1414;g16926e01f3b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25438" y="698500"/>
            <a:ext cx="6207125" cy="3492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5" name="Google Shape;1415;g16926e01f3b_0_16:notes"/>
          <p:cNvSpPr txBox="1">
            <a:spLocks noGrp="1"/>
          </p:cNvSpPr>
          <p:nvPr>
            <p:ph type="body" idx="1"/>
          </p:nvPr>
        </p:nvSpPr>
        <p:spPr>
          <a:xfrm>
            <a:off x="685800" y="4424085"/>
            <a:ext cx="5486400" cy="419123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9" name="Google Shape;1489;g16926e01f3b_0_9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25438" y="698500"/>
            <a:ext cx="6207125" cy="3492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0" name="Google Shape;1490;g16926e01f3b_0_992:notes"/>
          <p:cNvSpPr txBox="1">
            <a:spLocks noGrp="1"/>
          </p:cNvSpPr>
          <p:nvPr>
            <p:ph type="body" idx="1"/>
          </p:nvPr>
        </p:nvSpPr>
        <p:spPr>
          <a:xfrm>
            <a:off x="685800" y="4424085"/>
            <a:ext cx="5486400" cy="419123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5438" y="698500"/>
            <a:ext cx="6207125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r>
              <a:rPr lang="en-US" sz="1100" b="1"/>
              <a:t>Previously included: 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US" sz="1100" b="1"/>
              <a:t>Your Library cannot sustain operations using current sources of income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US" sz="1100" b="1"/>
              <a:t>Your Library will need to tap into reserve funds, which could be used up in 2-3 years.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0375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5438" y="698500"/>
            <a:ext cx="6207125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I’d like to add how many years</a:t>
            </a:r>
          </a:p>
        </p:txBody>
      </p:sp>
    </p:spTree>
    <p:extLst>
      <p:ext uri="{BB962C8B-B14F-4D97-AF65-F5344CB8AC3E}">
        <p14:creationId xmlns:p14="http://schemas.microsoft.com/office/powerpoint/2010/main" val="529393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5438" y="698500"/>
            <a:ext cx="6207125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0529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5438" y="698500"/>
            <a:ext cx="6207125" cy="3492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3536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1" name="Google Shape;1981;g16926e01f3b_0_4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25438" y="698500"/>
            <a:ext cx="6207125" cy="3492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2" name="Google Shape;1982;g16926e01f3b_0_471:notes"/>
          <p:cNvSpPr txBox="1">
            <a:spLocks noGrp="1"/>
          </p:cNvSpPr>
          <p:nvPr>
            <p:ph type="body" idx="1"/>
          </p:nvPr>
        </p:nvSpPr>
        <p:spPr>
          <a:xfrm>
            <a:off x="685800" y="4424085"/>
            <a:ext cx="5486400" cy="419123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2" name="Google Shape;2162;g16926e01f3b_0_4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25438" y="698500"/>
            <a:ext cx="6207125" cy="3492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3" name="Google Shape;2163;g16926e01f3b_0_412:notes"/>
          <p:cNvSpPr txBox="1">
            <a:spLocks noGrp="1"/>
          </p:cNvSpPr>
          <p:nvPr>
            <p:ph type="body" idx="1"/>
          </p:nvPr>
        </p:nvSpPr>
        <p:spPr>
          <a:xfrm>
            <a:off x="685800" y="4424085"/>
            <a:ext cx="5486400" cy="419123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"/>
          <p:cNvSpPr txBox="1">
            <a:spLocks noGrp="1"/>
          </p:cNvSpPr>
          <p:nvPr>
            <p:ph type="ctrTitle"/>
          </p:nvPr>
        </p:nvSpPr>
        <p:spPr>
          <a:xfrm>
            <a:off x="1329150" y="1028050"/>
            <a:ext cx="6485700" cy="2348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3600" b="0" i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ecular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71" name="Google Shape;71;p2"/>
          <p:cNvSpPr txBox="1">
            <a:spLocks noGrp="1"/>
          </p:cNvSpPr>
          <p:nvPr>
            <p:ph type="subTitle" idx="1"/>
          </p:nvPr>
        </p:nvSpPr>
        <p:spPr>
          <a:xfrm>
            <a:off x="1638750" y="3705950"/>
            <a:ext cx="5866500" cy="409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Inter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72" name="Google Shape;72;p2"/>
          <p:cNvGrpSpPr/>
          <p:nvPr/>
        </p:nvGrpSpPr>
        <p:grpSpPr>
          <a:xfrm>
            <a:off x="4456050" y="397975"/>
            <a:ext cx="964050" cy="4459300"/>
            <a:chOff x="4456050" y="397975"/>
            <a:chExt cx="964050" cy="4459300"/>
          </a:xfrm>
        </p:grpSpPr>
        <p:sp>
          <p:nvSpPr>
            <p:cNvPr id="73" name="Google Shape;73;p2"/>
            <p:cNvSpPr/>
            <p:nvPr/>
          </p:nvSpPr>
          <p:spPr>
            <a:xfrm>
              <a:off x="5259600" y="4696775"/>
              <a:ext cx="160500" cy="16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dist="38100" dir="2880000" algn="bl" rotWithShape="0">
                <a:schemeClr val="dk1">
                  <a:alpha val="1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0" i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4" name="Google Shape;74;p2"/>
            <p:cNvSpPr/>
            <p:nvPr/>
          </p:nvSpPr>
          <p:spPr>
            <a:xfrm flipH="1">
              <a:off x="4456050" y="397975"/>
              <a:ext cx="123300" cy="123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dist="38100" dir="2880000" algn="bl" rotWithShape="0">
                <a:schemeClr val="dk1">
                  <a:alpha val="1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0" i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6"/>
          <p:cNvSpPr txBox="1">
            <a:spLocks noGrp="1"/>
          </p:cNvSpPr>
          <p:nvPr>
            <p:ph type="title"/>
          </p:nvPr>
        </p:nvSpPr>
        <p:spPr>
          <a:xfrm>
            <a:off x="720000" y="32843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6"/>
          <p:cNvSpPr/>
          <p:nvPr/>
        </p:nvSpPr>
        <p:spPr>
          <a:xfrm>
            <a:off x="8512700" y="4341075"/>
            <a:ext cx="222600" cy="222600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5" name="Google Shape;215;p6"/>
          <p:cNvSpPr/>
          <p:nvPr/>
        </p:nvSpPr>
        <p:spPr>
          <a:xfrm>
            <a:off x="8685650" y="696100"/>
            <a:ext cx="160500" cy="1605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6" name="Google Shape;216;p6"/>
          <p:cNvSpPr/>
          <p:nvPr/>
        </p:nvSpPr>
        <p:spPr>
          <a:xfrm flipH="1">
            <a:off x="795150" y="205125"/>
            <a:ext cx="123300" cy="123300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7" name="Google Shape;217;p6"/>
          <p:cNvSpPr/>
          <p:nvPr/>
        </p:nvSpPr>
        <p:spPr>
          <a:xfrm flipH="1">
            <a:off x="365100" y="4760175"/>
            <a:ext cx="123300" cy="1233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8" name="Google Shape;218;p6"/>
          <p:cNvSpPr/>
          <p:nvPr/>
        </p:nvSpPr>
        <p:spPr>
          <a:xfrm>
            <a:off x="8122488" y="4691463"/>
            <a:ext cx="260700" cy="2607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7"/>
          <p:cNvSpPr txBox="1">
            <a:spLocks noGrp="1"/>
          </p:cNvSpPr>
          <p:nvPr>
            <p:ph type="title"/>
          </p:nvPr>
        </p:nvSpPr>
        <p:spPr>
          <a:xfrm>
            <a:off x="1026650" y="326287"/>
            <a:ext cx="7090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7"/>
          <p:cNvSpPr txBox="1">
            <a:spLocks noGrp="1"/>
          </p:cNvSpPr>
          <p:nvPr>
            <p:ph type="body" idx="1"/>
          </p:nvPr>
        </p:nvSpPr>
        <p:spPr>
          <a:xfrm>
            <a:off x="720000" y="1170375"/>
            <a:ext cx="7704000" cy="183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0" name="Google Shape;240;p7"/>
          <p:cNvSpPr>
            <a:spLocks noGrp="1"/>
          </p:cNvSpPr>
          <p:nvPr>
            <p:ph type="pic" idx="2"/>
          </p:nvPr>
        </p:nvSpPr>
        <p:spPr>
          <a:xfrm>
            <a:off x="720050" y="3230342"/>
            <a:ext cx="7704000" cy="1380300"/>
          </a:xfrm>
          <a:prstGeom prst="parallelogram">
            <a:avLst>
              <a:gd name="adj" fmla="val 0"/>
            </a:avLst>
          </a:prstGeom>
          <a:noFill/>
          <a:ln>
            <a:noFill/>
          </a:ln>
        </p:spPr>
      </p:sp>
      <p:sp>
        <p:nvSpPr>
          <p:cNvPr id="241" name="Google Shape;241;p7"/>
          <p:cNvSpPr/>
          <p:nvPr/>
        </p:nvSpPr>
        <p:spPr>
          <a:xfrm>
            <a:off x="202538" y="2280788"/>
            <a:ext cx="222600" cy="222600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2" name="Google Shape;242;p7"/>
          <p:cNvSpPr/>
          <p:nvPr/>
        </p:nvSpPr>
        <p:spPr>
          <a:xfrm flipH="1">
            <a:off x="8367250" y="473350"/>
            <a:ext cx="123300" cy="123300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3" name="Google Shape;243;p7"/>
          <p:cNvSpPr/>
          <p:nvPr/>
        </p:nvSpPr>
        <p:spPr>
          <a:xfrm>
            <a:off x="7956950" y="4832525"/>
            <a:ext cx="160500" cy="1605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13"/>
          <p:cNvSpPr txBox="1">
            <a:spLocks noGrp="1"/>
          </p:cNvSpPr>
          <p:nvPr>
            <p:ph type="title" hasCustomPrompt="1"/>
          </p:nvPr>
        </p:nvSpPr>
        <p:spPr>
          <a:xfrm>
            <a:off x="974225" y="1197975"/>
            <a:ext cx="618000" cy="393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25" name="Google Shape;425;p13"/>
          <p:cNvSpPr txBox="1">
            <a:spLocks noGrp="1"/>
          </p:cNvSpPr>
          <p:nvPr>
            <p:ph type="subTitle" idx="1"/>
          </p:nvPr>
        </p:nvSpPr>
        <p:spPr>
          <a:xfrm>
            <a:off x="863963" y="2283319"/>
            <a:ext cx="23364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6" name="Google Shape;426;p13"/>
          <p:cNvSpPr txBox="1">
            <a:spLocks noGrp="1"/>
          </p:cNvSpPr>
          <p:nvPr>
            <p:ph type="title" idx="2" hasCustomPrompt="1"/>
          </p:nvPr>
        </p:nvSpPr>
        <p:spPr>
          <a:xfrm>
            <a:off x="3591290" y="1197975"/>
            <a:ext cx="618000" cy="393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 b="0" i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27" name="Google Shape;427;p13"/>
          <p:cNvSpPr txBox="1">
            <a:spLocks noGrp="1"/>
          </p:cNvSpPr>
          <p:nvPr>
            <p:ph type="subTitle" idx="3"/>
          </p:nvPr>
        </p:nvSpPr>
        <p:spPr>
          <a:xfrm>
            <a:off x="3480563" y="2283319"/>
            <a:ext cx="23364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8" name="Google Shape;428;p13"/>
          <p:cNvSpPr txBox="1">
            <a:spLocks noGrp="1"/>
          </p:cNvSpPr>
          <p:nvPr>
            <p:ph type="title" idx="4" hasCustomPrompt="1"/>
          </p:nvPr>
        </p:nvSpPr>
        <p:spPr>
          <a:xfrm>
            <a:off x="6199173" y="1197975"/>
            <a:ext cx="618000" cy="393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 b="0" i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29" name="Google Shape;429;p13"/>
          <p:cNvSpPr txBox="1">
            <a:spLocks noGrp="1"/>
          </p:cNvSpPr>
          <p:nvPr>
            <p:ph type="subTitle" idx="5"/>
          </p:nvPr>
        </p:nvSpPr>
        <p:spPr>
          <a:xfrm>
            <a:off x="6096038" y="2283319"/>
            <a:ext cx="23364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0" name="Google Shape;430;p13"/>
          <p:cNvSpPr txBox="1">
            <a:spLocks noGrp="1"/>
          </p:cNvSpPr>
          <p:nvPr>
            <p:ph type="title" idx="6" hasCustomPrompt="1"/>
          </p:nvPr>
        </p:nvSpPr>
        <p:spPr>
          <a:xfrm>
            <a:off x="974225" y="3034749"/>
            <a:ext cx="618000" cy="393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 b="0" i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31" name="Google Shape;431;p13"/>
          <p:cNvSpPr txBox="1">
            <a:spLocks noGrp="1"/>
          </p:cNvSpPr>
          <p:nvPr>
            <p:ph type="subTitle" idx="7"/>
          </p:nvPr>
        </p:nvSpPr>
        <p:spPr>
          <a:xfrm>
            <a:off x="863963" y="4116828"/>
            <a:ext cx="23364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2" name="Google Shape;432;p13"/>
          <p:cNvSpPr txBox="1">
            <a:spLocks noGrp="1"/>
          </p:cNvSpPr>
          <p:nvPr>
            <p:ph type="title" idx="8" hasCustomPrompt="1"/>
          </p:nvPr>
        </p:nvSpPr>
        <p:spPr>
          <a:xfrm>
            <a:off x="3591290" y="3034749"/>
            <a:ext cx="618000" cy="393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33" name="Google Shape;433;p13"/>
          <p:cNvSpPr txBox="1">
            <a:spLocks noGrp="1"/>
          </p:cNvSpPr>
          <p:nvPr>
            <p:ph type="subTitle" idx="9"/>
          </p:nvPr>
        </p:nvSpPr>
        <p:spPr>
          <a:xfrm>
            <a:off x="3480563" y="4116828"/>
            <a:ext cx="23364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4" name="Google Shape;434;p13"/>
          <p:cNvSpPr txBox="1">
            <a:spLocks noGrp="1"/>
          </p:cNvSpPr>
          <p:nvPr>
            <p:ph type="title" idx="13" hasCustomPrompt="1"/>
          </p:nvPr>
        </p:nvSpPr>
        <p:spPr>
          <a:xfrm>
            <a:off x="6199173" y="3034749"/>
            <a:ext cx="618000" cy="393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 b="0" i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35" name="Google Shape;435;p13"/>
          <p:cNvSpPr txBox="1">
            <a:spLocks noGrp="1"/>
          </p:cNvSpPr>
          <p:nvPr>
            <p:ph type="subTitle" idx="14"/>
          </p:nvPr>
        </p:nvSpPr>
        <p:spPr>
          <a:xfrm>
            <a:off x="6096038" y="4116828"/>
            <a:ext cx="23364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6" name="Google Shape;436;p13"/>
          <p:cNvSpPr txBox="1">
            <a:spLocks noGrp="1"/>
          </p:cNvSpPr>
          <p:nvPr>
            <p:ph type="subTitle" idx="15"/>
          </p:nvPr>
        </p:nvSpPr>
        <p:spPr>
          <a:xfrm>
            <a:off x="863963" y="1724758"/>
            <a:ext cx="2336400" cy="713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0" i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ecular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37" name="Google Shape;437;p13"/>
          <p:cNvSpPr txBox="1">
            <a:spLocks noGrp="1"/>
          </p:cNvSpPr>
          <p:nvPr>
            <p:ph type="subTitle" idx="16"/>
          </p:nvPr>
        </p:nvSpPr>
        <p:spPr>
          <a:xfrm>
            <a:off x="3480563" y="1724758"/>
            <a:ext cx="2336400" cy="713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0" i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ecular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38" name="Google Shape;438;p13"/>
          <p:cNvSpPr txBox="1">
            <a:spLocks noGrp="1"/>
          </p:cNvSpPr>
          <p:nvPr>
            <p:ph type="subTitle" idx="17"/>
          </p:nvPr>
        </p:nvSpPr>
        <p:spPr>
          <a:xfrm>
            <a:off x="6096038" y="1724758"/>
            <a:ext cx="1345200" cy="713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0" i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ecular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39" name="Google Shape;439;p13"/>
          <p:cNvSpPr txBox="1">
            <a:spLocks noGrp="1"/>
          </p:cNvSpPr>
          <p:nvPr>
            <p:ph type="subTitle" idx="18"/>
          </p:nvPr>
        </p:nvSpPr>
        <p:spPr>
          <a:xfrm>
            <a:off x="863963" y="3553725"/>
            <a:ext cx="1345200" cy="713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0" i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ecular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40" name="Google Shape;440;p13"/>
          <p:cNvSpPr txBox="1">
            <a:spLocks noGrp="1"/>
          </p:cNvSpPr>
          <p:nvPr>
            <p:ph type="subTitle" idx="19"/>
          </p:nvPr>
        </p:nvSpPr>
        <p:spPr>
          <a:xfrm>
            <a:off x="3480563" y="3553725"/>
            <a:ext cx="1345200" cy="713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0" i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ecular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41" name="Google Shape;441;p13"/>
          <p:cNvSpPr txBox="1">
            <a:spLocks noGrp="1"/>
          </p:cNvSpPr>
          <p:nvPr>
            <p:ph type="subTitle" idx="20"/>
          </p:nvPr>
        </p:nvSpPr>
        <p:spPr>
          <a:xfrm>
            <a:off x="6096038" y="3553725"/>
            <a:ext cx="1345200" cy="713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0" i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ecular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42" name="Google Shape;442;p13"/>
          <p:cNvSpPr/>
          <p:nvPr/>
        </p:nvSpPr>
        <p:spPr>
          <a:xfrm flipH="1">
            <a:off x="653450" y="539400"/>
            <a:ext cx="123300" cy="123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3" name="Google Shape;443;p13"/>
          <p:cNvSpPr/>
          <p:nvPr/>
        </p:nvSpPr>
        <p:spPr>
          <a:xfrm>
            <a:off x="8773550" y="4106625"/>
            <a:ext cx="160500" cy="1605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4" name="Google Shape;444;p13"/>
          <p:cNvSpPr/>
          <p:nvPr/>
        </p:nvSpPr>
        <p:spPr>
          <a:xfrm flipH="1">
            <a:off x="8619475" y="539400"/>
            <a:ext cx="123300" cy="123300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5" name="Google Shape;445;p13"/>
          <p:cNvSpPr/>
          <p:nvPr/>
        </p:nvSpPr>
        <p:spPr>
          <a:xfrm>
            <a:off x="8428900" y="3775950"/>
            <a:ext cx="260700" cy="2607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6" name="Google Shape;446;p13"/>
          <p:cNvSpPr/>
          <p:nvPr/>
        </p:nvSpPr>
        <p:spPr>
          <a:xfrm flipH="1">
            <a:off x="401225" y="411700"/>
            <a:ext cx="123300" cy="1233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7" name="Google Shape;447;p13"/>
          <p:cNvSpPr/>
          <p:nvPr/>
        </p:nvSpPr>
        <p:spPr>
          <a:xfrm>
            <a:off x="351563" y="4673113"/>
            <a:ext cx="222600" cy="222600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8" name="Google Shape;448;p13"/>
          <p:cNvSpPr txBox="1">
            <a:spLocks noGrp="1"/>
          </p:cNvSpPr>
          <p:nvPr>
            <p:ph type="title" idx="21"/>
          </p:nvPr>
        </p:nvSpPr>
        <p:spPr>
          <a:xfrm>
            <a:off x="720000" y="32843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25"/>
          <p:cNvSpPr txBox="1">
            <a:spLocks noGrp="1"/>
          </p:cNvSpPr>
          <p:nvPr>
            <p:ph type="subTitle" idx="1"/>
          </p:nvPr>
        </p:nvSpPr>
        <p:spPr>
          <a:xfrm>
            <a:off x="720038" y="1615500"/>
            <a:ext cx="3652200" cy="2658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7" name="Google Shape;957;p25"/>
          <p:cNvSpPr txBox="1">
            <a:spLocks noGrp="1"/>
          </p:cNvSpPr>
          <p:nvPr>
            <p:ph type="subTitle" idx="2"/>
          </p:nvPr>
        </p:nvSpPr>
        <p:spPr>
          <a:xfrm>
            <a:off x="4771763" y="1615500"/>
            <a:ext cx="3652200" cy="2658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8" name="Google Shape;958;p25"/>
          <p:cNvSpPr txBox="1">
            <a:spLocks noGrp="1"/>
          </p:cNvSpPr>
          <p:nvPr>
            <p:ph type="title"/>
          </p:nvPr>
        </p:nvSpPr>
        <p:spPr>
          <a:xfrm>
            <a:off x="899900" y="326287"/>
            <a:ext cx="7344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59" name="Google Shape;959;p25"/>
          <p:cNvSpPr/>
          <p:nvPr/>
        </p:nvSpPr>
        <p:spPr>
          <a:xfrm>
            <a:off x="4302688" y="4816600"/>
            <a:ext cx="222600" cy="222600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60" name="Google Shape;960;p25"/>
          <p:cNvSpPr/>
          <p:nvPr/>
        </p:nvSpPr>
        <p:spPr>
          <a:xfrm>
            <a:off x="8664125" y="300125"/>
            <a:ext cx="160500" cy="1605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61" name="Google Shape;961;p25"/>
          <p:cNvSpPr/>
          <p:nvPr/>
        </p:nvSpPr>
        <p:spPr>
          <a:xfrm>
            <a:off x="4580600" y="5016875"/>
            <a:ext cx="260700" cy="2607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62" name="Google Shape;962;p25"/>
          <p:cNvSpPr/>
          <p:nvPr/>
        </p:nvSpPr>
        <p:spPr>
          <a:xfrm flipH="1">
            <a:off x="197225" y="4685175"/>
            <a:ext cx="123300" cy="1233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63" name="Google Shape;963;p25"/>
          <p:cNvSpPr/>
          <p:nvPr/>
        </p:nvSpPr>
        <p:spPr>
          <a:xfrm flipH="1">
            <a:off x="197225" y="2677025"/>
            <a:ext cx="123300" cy="123300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TITLE_AND_TWO_COLUMNS_1_1_1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6"/>
          <p:cNvSpPr/>
          <p:nvPr/>
        </p:nvSpPr>
        <p:spPr>
          <a:xfrm>
            <a:off x="688938" y="312388"/>
            <a:ext cx="222600" cy="222600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84" name="Google Shape;984;p26"/>
          <p:cNvSpPr/>
          <p:nvPr/>
        </p:nvSpPr>
        <p:spPr>
          <a:xfrm>
            <a:off x="298725" y="662775"/>
            <a:ext cx="260700" cy="2607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85" name="Google Shape;985;p26"/>
          <p:cNvSpPr txBox="1">
            <a:spLocks noGrp="1"/>
          </p:cNvSpPr>
          <p:nvPr>
            <p:ph type="subTitle" idx="1"/>
          </p:nvPr>
        </p:nvSpPr>
        <p:spPr>
          <a:xfrm>
            <a:off x="1319500" y="3315696"/>
            <a:ext cx="2907600" cy="512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0" i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ecular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86" name="Google Shape;986;p26"/>
          <p:cNvSpPr txBox="1">
            <a:spLocks noGrp="1"/>
          </p:cNvSpPr>
          <p:nvPr>
            <p:ph type="subTitle" idx="2"/>
          </p:nvPr>
        </p:nvSpPr>
        <p:spPr>
          <a:xfrm>
            <a:off x="4916900" y="3315696"/>
            <a:ext cx="2907600" cy="512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0" i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ecular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87" name="Google Shape;987;p26"/>
          <p:cNvSpPr txBox="1">
            <a:spLocks noGrp="1"/>
          </p:cNvSpPr>
          <p:nvPr>
            <p:ph type="subTitle" idx="3"/>
          </p:nvPr>
        </p:nvSpPr>
        <p:spPr>
          <a:xfrm>
            <a:off x="1319500" y="3679150"/>
            <a:ext cx="29076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8" name="Google Shape;988;p26"/>
          <p:cNvSpPr txBox="1">
            <a:spLocks noGrp="1"/>
          </p:cNvSpPr>
          <p:nvPr>
            <p:ph type="subTitle" idx="4"/>
          </p:nvPr>
        </p:nvSpPr>
        <p:spPr>
          <a:xfrm>
            <a:off x="4916900" y="3679150"/>
            <a:ext cx="29076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9" name="Google Shape;989;p26"/>
          <p:cNvSpPr txBox="1">
            <a:spLocks noGrp="1"/>
          </p:cNvSpPr>
          <p:nvPr>
            <p:ph type="title"/>
          </p:nvPr>
        </p:nvSpPr>
        <p:spPr>
          <a:xfrm>
            <a:off x="720000" y="32843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90" name="Google Shape;990;p26"/>
          <p:cNvSpPr/>
          <p:nvPr/>
        </p:nvSpPr>
        <p:spPr>
          <a:xfrm flipH="1">
            <a:off x="8563600" y="3891350"/>
            <a:ext cx="123300" cy="123300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91" name="Google Shape;991;p26"/>
          <p:cNvSpPr/>
          <p:nvPr/>
        </p:nvSpPr>
        <p:spPr>
          <a:xfrm flipH="1">
            <a:off x="8563600" y="473350"/>
            <a:ext cx="123300" cy="1233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92" name="Google Shape;992;p26"/>
          <p:cNvSpPr/>
          <p:nvPr/>
        </p:nvSpPr>
        <p:spPr>
          <a:xfrm>
            <a:off x="720000" y="4566375"/>
            <a:ext cx="160500" cy="1605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Google Shape;1256;p32"/>
          <p:cNvSpPr txBox="1">
            <a:spLocks noGrp="1"/>
          </p:cNvSpPr>
          <p:nvPr>
            <p:ph type="ctrTitle"/>
          </p:nvPr>
        </p:nvSpPr>
        <p:spPr>
          <a:xfrm>
            <a:off x="2430000" y="537622"/>
            <a:ext cx="4284000" cy="997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57" name="Google Shape;1257;p32"/>
          <p:cNvSpPr txBox="1">
            <a:spLocks noGrp="1"/>
          </p:cNvSpPr>
          <p:nvPr>
            <p:ph type="subTitle" idx="1"/>
          </p:nvPr>
        </p:nvSpPr>
        <p:spPr>
          <a:xfrm>
            <a:off x="2430000" y="2429250"/>
            <a:ext cx="4284000" cy="1065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58" name="Google Shape;1258;p32"/>
          <p:cNvSpPr/>
          <p:nvPr/>
        </p:nvSpPr>
        <p:spPr>
          <a:xfrm>
            <a:off x="8612538" y="1871025"/>
            <a:ext cx="222600" cy="222600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59" name="Google Shape;1259;p32"/>
          <p:cNvSpPr/>
          <p:nvPr/>
        </p:nvSpPr>
        <p:spPr>
          <a:xfrm>
            <a:off x="329525" y="3973950"/>
            <a:ext cx="160500" cy="1605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60" name="Google Shape;1260;p32"/>
          <p:cNvSpPr/>
          <p:nvPr/>
        </p:nvSpPr>
        <p:spPr>
          <a:xfrm flipH="1">
            <a:off x="738600" y="269350"/>
            <a:ext cx="123300" cy="123300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61" name="Google Shape;1261;p32"/>
          <p:cNvSpPr/>
          <p:nvPr/>
        </p:nvSpPr>
        <p:spPr>
          <a:xfrm flipH="1">
            <a:off x="8367250" y="473350"/>
            <a:ext cx="123300" cy="1233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62" name="Google Shape;1262;p32"/>
          <p:cNvSpPr/>
          <p:nvPr/>
        </p:nvSpPr>
        <p:spPr>
          <a:xfrm>
            <a:off x="4377625" y="4823238"/>
            <a:ext cx="260700" cy="2607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63" name="Google Shape;1263;p32"/>
          <p:cNvSpPr txBox="1"/>
          <p:nvPr/>
        </p:nvSpPr>
        <p:spPr>
          <a:xfrm>
            <a:off x="0" y="4468338"/>
            <a:ext cx="4284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0" i="0">
                <a:solidFill>
                  <a:schemeClr val="dk1"/>
                </a:solidFill>
                <a:latin typeface="Calibri" panose="020F0502020204030204" pitchFamily="34" charset="0"/>
                <a:ea typeface="Inter"/>
                <a:cs typeface="Calibri" panose="020F0502020204030204" pitchFamily="34" charset="0"/>
                <a:sym typeface="Inter"/>
              </a:rPr>
              <a:t>CREDITS: This presentation template was created by </a:t>
            </a:r>
            <a:r>
              <a:rPr lang="en" sz="900" b="0" i="0">
                <a:solidFill>
                  <a:schemeClr val="dk1"/>
                </a:solidFill>
                <a:uFill>
                  <a:noFill/>
                </a:uFill>
                <a:latin typeface="Calibri" panose="020F0502020204030204" pitchFamily="34" charset="0"/>
                <a:ea typeface="Inter"/>
                <a:cs typeface="Calibri" panose="020F0502020204030204" pitchFamily="34" charset="0"/>
                <a:sym typeface="Inter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900" b="0" i="0">
                <a:solidFill>
                  <a:schemeClr val="dk1"/>
                </a:solidFill>
                <a:latin typeface="Calibri" panose="020F0502020204030204" pitchFamily="34" charset="0"/>
                <a:ea typeface="Inter"/>
                <a:cs typeface="Calibri" panose="020F0502020204030204" pitchFamily="34" charset="0"/>
                <a:sym typeface="Inter"/>
              </a:rPr>
              <a:t>, including icons by </a:t>
            </a:r>
            <a:r>
              <a:rPr lang="en" sz="900" b="0" i="0">
                <a:solidFill>
                  <a:schemeClr val="dk1"/>
                </a:solidFill>
                <a:uFill>
                  <a:noFill/>
                </a:uFill>
                <a:latin typeface="Calibri" panose="020F0502020204030204" pitchFamily="34" charset="0"/>
                <a:ea typeface="Inter"/>
                <a:cs typeface="Calibri" panose="020F0502020204030204" pitchFamily="34" charset="0"/>
                <a:sym typeface="Inte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900" b="0" i="0">
                <a:solidFill>
                  <a:schemeClr val="dk1"/>
                </a:solidFill>
                <a:latin typeface="Calibri" panose="020F0502020204030204" pitchFamily="34" charset="0"/>
                <a:ea typeface="Inter"/>
                <a:cs typeface="Calibri" panose="020F0502020204030204" pitchFamily="34" charset="0"/>
                <a:sym typeface="Inter"/>
              </a:rPr>
              <a:t> and infographics &amp; images by </a:t>
            </a:r>
            <a:r>
              <a:rPr lang="en" sz="900" b="0" i="0">
                <a:solidFill>
                  <a:schemeClr val="dk1"/>
                </a:solidFill>
                <a:uFill>
                  <a:noFill/>
                </a:uFill>
                <a:latin typeface="Calibri" panose="020F0502020204030204" pitchFamily="34" charset="0"/>
                <a:ea typeface="Inter"/>
                <a:cs typeface="Calibri" panose="020F0502020204030204" pitchFamily="34" charset="0"/>
                <a:sym typeface="Inter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900" b="0" i="0">
              <a:solidFill>
                <a:schemeClr val="dk1"/>
              </a:solidFill>
              <a:latin typeface="Calibri" panose="020F0502020204030204" pitchFamily="34" charset="0"/>
              <a:ea typeface="Inter"/>
              <a:cs typeface="Calibri" panose="020F0502020204030204" pitchFamily="34" charset="0"/>
              <a:sym typeface="Inter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Google Shape;1326;p33"/>
          <p:cNvSpPr/>
          <p:nvPr/>
        </p:nvSpPr>
        <p:spPr>
          <a:xfrm>
            <a:off x="8612538" y="1871025"/>
            <a:ext cx="222600" cy="222600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27" name="Google Shape;1327;p33"/>
          <p:cNvSpPr/>
          <p:nvPr/>
        </p:nvSpPr>
        <p:spPr>
          <a:xfrm>
            <a:off x="329525" y="3973950"/>
            <a:ext cx="160500" cy="1605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28" name="Google Shape;1328;p33"/>
          <p:cNvSpPr/>
          <p:nvPr/>
        </p:nvSpPr>
        <p:spPr>
          <a:xfrm flipH="1">
            <a:off x="738600" y="269350"/>
            <a:ext cx="123300" cy="123300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29" name="Google Shape;1329;p33"/>
          <p:cNvSpPr/>
          <p:nvPr/>
        </p:nvSpPr>
        <p:spPr>
          <a:xfrm flipH="1">
            <a:off x="8367250" y="473350"/>
            <a:ext cx="123300" cy="1233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30" name="Google Shape;1330;p33"/>
          <p:cNvSpPr/>
          <p:nvPr/>
        </p:nvSpPr>
        <p:spPr>
          <a:xfrm>
            <a:off x="4377625" y="4823238"/>
            <a:ext cx="260700" cy="2607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1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8" name="Google Shape;1348;p34"/>
          <p:cNvSpPr/>
          <p:nvPr/>
        </p:nvSpPr>
        <p:spPr>
          <a:xfrm>
            <a:off x="414088" y="353188"/>
            <a:ext cx="222600" cy="222600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49" name="Google Shape;1349;p34"/>
          <p:cNvSpPr/>
          <p:nvPr/>
        </p:nvSpPr>
        <p:spPr>
          <a:xfrm>
            <a:off x="720000" y="4566375"/>
            <a:ext cx="160500" cy="1605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50" name="Google Shape;1350;p34"/>
          <p:cNvSpPr/>
          <p:nvPr/>
        </p:nvSpPr>
        <p:spPr>
          <a:xfrm flipH="1">
            <a:off x="8630925" y="1592600"/>
            <a:ext cx="123300" cy="123300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51" name="Google Shape;1351;p34"/>
          <p:cNvSpPr/>
          <p:nvPr/>
        </p:nvSpPr>
        <p:spPr>
          <a:xfrm>
            <a:off x="7355250" y="274300"/>
            <a:ext cx="260700" cy="2607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52" name="Google Shape;1352;p34"/>
          <p:cNvSpPr/>
          <p:nvPr/>
        </p:nvSpPr>
        <p:spPr>
          <a:xfrm flipH="1">
            <a:off x="5130125" y="4726875"/>
            <a:ext cx="123300" cy="1233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_1">
    <p:spTree>
      <p:nvGrpSpPr>
        <p:cNvPr id="1" name="Shape 1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" name="Google Shape;1372;p35"/>
          <p:cNvSpPr/>
          <p:nvPr/>
        </p:nvSpPr>
        <p:spPr>
          <a:xfrm>
            <a:off x="8744950" y="1160475"/>
            <a:ext cx="160500" cy="1605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73" name="Google Shape;1373;p35"/>
          <p:cNvSpPr/>
          <p:nvPr/>
        </p:nvSpPr>
        <p:spPr>
          <a:xfrm flipH="1">
            <a:off x="377075" y="328425"/>
            <a:ext cx="123300" cy="123300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74" name="Google Shape;1374;p35"/>
          <p:cNvSpPr/>
          <p:nvPr/>
        </p:nvSpPr>
        <p:spPr>
          <a:xfrm>
            <a:off x="8509438" y="4334288"/>
            <a:ext cx="222600" cy="222600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75" name="Google Shape;1375;p35"/>
          <p:cNvSpPr/>
          <p:nvPr/>
        </p:nvSpPr>
        <p:spPr>
          <a:xfrm>
            <a:off x="8225550" y="4622000"/>
            <a:ext cx="260700" cy="2607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76" name="Google Shape;1376;p35"/>
          <p:cNvSpPr/>
          <p:nvPr/>
        </p:nvSpPr>
        <p:spPr>
          <a:xfrm flipH="1">
            <a:off x="377075" y="4608500"/>
            <a:ext cx="123300" cy="1233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4300" y="328425"/>
            <a:ext cx="7715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ecular One"/>
              <a:buNone/>
              <a:defRPr sz="3000">
                <a:solidFill>
                  <a:schemeClr val="dk1"/>
                </a:solidFill>
                <a:latin typeface="Secular One"/>
                <a:ea typeface="Secular One"/>
                <a:cs typeface="Secular One"/>
                <a:sym typeface="Secular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ecular One"/>
              <a:buNone/>
              <a:defRPr sz="3000">
                <a:solidFill>
                  <a:schemeClr val="dk1"/>
                </a:solidFill>
                <a:latin typeface="Secular One"/>
                <a:ea typeface="Secular One"/>
                <a:cs typeface="Secular One"/>
                <a:sym typeface="Secular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ecular One"/>
              <a:buNone/>
              <a:defRPr sz="3000">
                <a:solidFill>
                  <a:schemeClr val="dk1"/>
                </a:solidFill>
                <a:latin typeface="Secular One"/>
                <a:ea typeface="Secular One"/>
                <a:cs typeface="Secular One"/>
                <a:sym typeface="Secular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ecular One"/>
              <a:buNone/>
              <a:defRPr sz="3000">
                <a:solidFill>
                  <a:schemeClr val="dk1"/>
                </a:solidFill>
                <a:latin typeface="Secular One"/>
                <a:ea typeface="Secular One"/>
                <a:cs typeface="Secular One"/>
                <a:sym typeface="Secular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ecular One"/>
              <a:buNone/>
              <a:defRPr sz="3000">
                <a:solidFill>
                  <a:schemeClr val="dk1"/>
                </a:solidFill>
                <a:latin typeface="Secular One"/>
                <a:ea typeface="Secular One"/>
                <a:cs typeface="Secular One"/>
                <a:sym typeface="Secular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ecular One"/>
              <a:buNone/>
              <a:defRPr sz="3000">
                <a:solidFill>
                  <a:schemeClr val="dk1"/>
                </a:solidFill>
                <a:latin typeface="Secular One"/>
                <a:ea typeface="Secular One"/>
                <a:cs typeface="Secular One"/>
                <a:sym typeface="Secular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ecular One"/>
              <a:buNone/>
              <a:defRPr sz="3000">
                <a:solidFill>
                  <a:schemeClr val="dk1"/>
                </a:solidFill>
                <a:latin typeface="Secular One"/>
                <a:ea typeface="Secular One"/>
                <a:cs typeface="Secular One"/>
                <a:sym typeface="Secular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ecular One"/>
              <a:buNone/>
              <a:defRPr sz="3000">
                <a:solidFill>
                  <a:schemeClr val="dk1"/>
                </a:solidFill>
                <a:latin typeface="Secular One"/>
                <a:ea typeface="Secular One"/>
                <a:cs typeface="Secular One"/>
                <a:sym typeface="Secular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ecular One"/>
              <a:buNone/>
              <a:defRPr sz="3000">
                <a:solidFill>
                  <a:schemeClr val="dk1"/>
                </a:solidFill>
                <a:latin typeface="Secular One"/>
                <a:ea typeface="Secular One"/>
                <a:cs typeface="Secular One"/>
                <a:sym typeface="Secular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4300" y="1152470"/>
            <a:ext cx="7715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●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○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■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●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○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■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●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○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Inter"/>
              <a:buChar char="■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3" r:id="rId3"/>
    <p:sldLayoutId id="2147483658" r:id="rId4"/>
    <p:sldLayoutId id="2147483659" r:id="rId5"/>
    <p:sldLayoutId id="2147483671" r:id="rId6"/>
    <p:sldLayoutId id="2147483672" r:id="rId7"/>
    <p:sldLayoutId id="2147483678" r:id="rId8"/>
    <p:sldLayoutId id="2147483679" r:id="rId9"/>
    <p:sldLayoutId id="2147483680" r:id="rId10"/>
    <p:sldLayoutId id="2147483681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en/view-image.php?image=23392&amp;picture=great-view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s://www.globalawareness101.org/2012/06/usa-dont-forget-to-vote-today.htm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byrbgn@nioga.org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7" name="Google Shape;1387;p39"/>
          <p:cNvSpPr txBox="1">
            <a:spLocks noGrp="1"/>
          </p:cNvSpPr>
          <p:nvPr>
            <p:ph type="ctrTitle"/>
          </p:nvPr>
        </p:nvSpPr>
        <p:spPr>
          <a:xfrm>
            <a:off x="1329150" y="2701442"/>
            <a:ext cx="6474788" cy="67470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latin typeface="Calibri" panose="020F0502020204030204" pitchFamily="34" charset="0"/>
                <a:cs typeface="Calibri" panose="020F0502020204030204" pitchFamily="34" charset="0"/>
              </a:rPr>
              <a:t>Community Based Library Funding</a:t>
            </a:r>
          </a:p>
        </p:txBody>
      </p:sp>
      <p:sp>
        <p:nvSpPr>
          <p:cNvPr id="1388" name="Google Shape;1388;p39"/>
          <p:cNvSpPr txBox="1">
            <a:spLocks noGrp="1"/>
          </p:cNvSpPr>
          <p:nvPr>
            <p:ph type="subTitle" idx="1"/>
          </p:nvPr>
        </p:nvSpPr>
        <p:spPr>
          <a:xfrm>
            <a:off x="1638750" y="3705950"/>
            <a:ext cx="58665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Informational Presentation</a:t>
            </a:r>
            <a:endParaRPr/>
          </a:p>
        </p:txBody>
      </p:sp>
      <p:sp>
        <p:nvSpPr>
          <p:cNvPr id="1394" name="Google Shape;1394;p39"/>
          <p:cNvSpPr/>
          <p:nvPr/>
        </p:nvSpPr>
        <p:spPr>
          <a:xfrm>
            <a:off x="7728219" y="3705950"/>
            <a:ext cx="1041600" cy="1041600"/>
          </a:xfrm>
          <a:prstGeom prst="ellipse">
            <a:avLst/>
          </a:prstGeom>
          <a:solidFill>
            <a:srgbClr val="2A8BAD"/>
          </a:solidFill>
          <a:ln>
            <a:noFill/>
          </a:ln>
          <a:effectLst>
            <a:outerShdw dist="38100" dir="2880000" algn="bl" rotWithShape="0">
              <a:schemeClr val="dk1">
                <a:alpha val="19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402" name="Google Shape;1402;p39"/>
          <p:cNvCxnSpPr/>
          <p:nvPr/>
        </p:nvCxnSpPr>
        <p:spPr>
          <a:xfrm>
            <a:off x="1982550" y="3524475"/>
            <a:ext cx="51789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Google Shape;10305;p81">
            <a:extLst>
              <a:ext uri="{FF2B5EF4-FFF2-40B4-BE49-F238E27FC236}">
                <a16:creationId xmlns:a16="http://schemas.microsoft.com/office/drawing/2014/main" id="{BB0CD652-DE50-AEDD-FA7A-336363F3E1E6}"/>
              </a:ext>
            </a:extLst>
          </p:cNvPr>
          <p:cNvSpPr/>
          <p:nvPr/>
        </p:nvSpPr>
        <p:spPr>
          <a:xfrm>
            <a:off x="7697350" y="2227418"/>
            <a:ext cx="480526" cy="450490"/>
          </a:xfrm>
          <a:custGeom>
            <a:avLst/>
            <a:gdLst/>
            <a:ahLst/>
            <a:cxnLst/>
            <a:rect l="l" t="t" r="r" b="b"/>
            <a:pathLst>
              <a:path w="19326" h="18118" extrusionOk="0">
                <a:moveTo>
                  <a:pt x="17628" y="6794"/>
                </a:moveTo>
                <a:cubicBezTo>
                  <a:pt x="17939" y="6794"/>
                  <a:pt x="18193" y="7048"/>
                  <a:pt x="18193" y="7362"/>
                </a:cubicBezTo>
                <a:lnTo>
                  <a:pt x="18193" y="7927"/>
                </a:lnTo>
                <a:lnTo>
                  <a:pt x="12532" y="7927"/>
                </a:lnTo>
                <a:lnTo>
                  <a:pt x="12532" y="7362"/>
                </a:lnTo>
                <a:cubicBezTo>
                  <a:pt x="12532" y="7048"/>
                  <a:pt x="12785" y="6794"/>
                  <a:pt x="13099" y="6794"/>
                </a:cubicBezTo>
                <a:close/>
                <a:moveTo>
                  <a:pt x="17628" y="1133"/>
                </a:moveTo>
                <a:cubicBezTo>
                  <a:pt x="17939" y="1133"/>
                  <a:pt x="18193" y="1387"/>
                  <a:pt x="18193" y="1701"/>
                </a:cubicBezTo>
                <a:lnTo>
                  <a:pt x="18193" y="5759"/>
                </a:lnTo>
                <a:cubicBezTo>
                  <a:pt x="18012" y="5695"/>
                  <a:pt x="17819" y="5662"/>
                  <a:pt x="17628" y="5662"/>
                </a:cubicBezTo>
                <a:lnTo>
                  <a:pt x="13099" y="5662"/>
                </a:lnTo>
                <a:cubicBezTo>
                  <a:pt x="12160" y="5662"/>
                  <a:pt x="11399" y="6423"/>
                  <a:pt x="11399" y="7362"/>
                </a:cubicBezTo>
                <a:lnTo>
                  <a:pt x="11399" y="11324"/>
                </a:lnTo>
                <a:lnTo>
                  <a:pt x="1133" y="11324"/>
                </a:lnTo>
                <a:lnTo>
                  <a:pt x="1133" y="1701"/>
                </a:lnTo>
                <a:cubicBezTo>
                  <a:pt x="1133" y="1387"/>
                  <a:pt x="1387" y="1133"/>
                  <a:pt x="1701" y="1133"/>
                </a:cubicBezTo>
                <a:close/>
                <a:moveTo>
                  <a:pt x="11399" y="12456"/>
                </a:moveTo>
                <a:lnTo>
                  <a:pt x="11399" y="13588"/>
                </a:lnTo>
                <a:lnTo>
                  <a:pt x="1701" y="13588"/>
                </a:lnTo>
                <a:cubicBezTo>
                  <a:pt x="1387" y="13588"/>
                  <a:pt x="1133" y="13335"/>
                  <a:pt x="1133" y="13024"/>
                </a:cubicBezTo>
                <a:lnTo>
                  <a:pt x="1133" y="12456"/>
                </a:lnTo>
                <a:close/>
                <a:moveTo>
                  <a:pt x="18193" y="9059"/>
                </a:moveTo>
                <a:lnTo>
                  <a:pt x="18193" y="14720"/>
                </a:lnTo>
                <a:lnTo>
                  <a:pt x="12532" y="14720"/>
                </a:lnTo>
                <a:lnTo>
                  <a:pt x="12532" y="9059"/>
                </a:lnTo>
                <a:close/>
                <a:moveTo>
                  <a:pt x="11399" y="14720"/>
                </a:moveTo>
                <a:lnTo>
                  <a:pt x="11399" y="16420"/>
                </a:lnTo>
                <a:cubicBezTo>
                  <a:pt x="11399" y="16611"/>
                  <a:pt x="11432" y="16804"/>
                  <a:pt x="11496" y="16985"/>
                </a:cubicBezTo>
                <a:lnTo>
                  <a:pt x="7051" y="16985"/>
                </a:lnTo>
                <a:lnTo>
                  <a:pt x="7806" y="14720"/>
                </a:lnTo>
                <a:close/>
                <a:moveTo>
                  <a:pt x="18193" y="15853"/>
                </a:moveTo>
                <a:lnTo>
                  <a:pt x="18193" y="16420"/>
                </a:lnTo>
                <a:cubicBezTo>
                  <a:pt x="18193" y="16731"/>
                  <a:pt x="17939" y="16985"/>
                  <a:pt x="17628" y="16985"/>
                </a:cubicBezTo>
                <a:lnTo>
                  <a:pt x="13099" y="16985"/>
                </a:lnTo>
                <a:cubicBezTo>
                  <a:pt x="12785" y="16985"/>
                  <a:pt x="12532" y="16731"/>
                  <a:pt x="12532" y="16420"/>
                </a:cubicBezTo>
                <a:lnTo>
                  <a:pt x="12532" y="15853"/>
                </a:lnTo>
                <a:close/>
                <a:moveTo>
                  <a:pt x="1701" y="1"/>
                </a:moveTo>
                <a:cubicBezTo>
                  <a:pt x="762" y="1"/>
                  <a:pt x="1" y="762"/>
                  <a:pt x="1" y="1701"/>
                </a:cubicBezTo>
                <a:lnTo>
                  <a:pt x="1" y="13024"/>
                </a:lnTo>
                <a:cubicBezTo>
                  <a:pt x="1" y="13960"/>
                  <a:pt x="762" y="14720"/>
                  <a:pt x="1701" y="14720"/>
                </a:cubicBezTo>
                <a:lnTo>
                  <a:pt x="6613" y="14720"/>
                </a:lnTo>
                <a:lnTo>
                  <a:pt x="5859" y="16985"/>
                </a:lnTo>
                <a:lnTo>
                  <a:pt x="4002" y="16985"/>
                </a:lnTo>
                <a:cubicBezTo>
                  <a:pt x="3688" y="16985"/>
                  <a:pt x="3437" y="17239"/>
                  <a:pt x="3437" y="17553"/>
                </a:cubicBezTo>
                <a:cubicBezTo>
                  <a:pt x="3437" y="17864"/>
                  <a:pt x="3688" y="18117"/>
                  <a:pt x="4002" y="18117"/>
                </a:cubicBezTo>
                <a:lnTo>
                  <a:pt x="17628" y="18117"/>
                </a:lnTo>
                <a:cubicBezTo>
                  <a:pt x="18564" y="18117"/>
                  <a:pt x="19325" y="17356"/>
                  <a:pt x="19325" y="16420"/>
                </a:cubicBezTo>
                <a:lnTo>
                  <a:pt x="19325" y="1701"/>
                </a:lnTo>
                <a:cubicBezTo>
                  <a:pt x="19325" y="762"/>
                  <a:pt x="18564" y="1"/>
                  <a:pt x="17628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BEDF496C-1C0B-E639-5532-7DF81416C3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8522" y="638247"/>
            <a:ext cx="3484529" cy="1154016"/>
          </a:xfrm>
          <a:prstGeom prst="rect">
            <a:avLst/>
          </a:prstGeom>
        </p:spPr>
      </p:pic>
      <p:grpSp>
        <p:nvGrpSpPr>
          <p:cNvPr id="37" name="Google Shape;11261;p84">
            <a:extLst>
              <a:ext uri="{FF2B5EF4-FFF2-40B4-BE49-F238E27FC236}">
                <a16:creationId xmlns:a16="http://schemas.microsoft.com/office/drawing/2014/main" id="{119D19C7-B8E1-8EB5-60EE-AD45BF75BE39}"/>
              </a:ext>
            </a:extLst>
          </p:cNvPr>
          <p:cNvGrpSpPr/>
          <p:nvPr/>
        </p:nvGrpSpPr>
        <p:grpSpPr>
          <a:xfrm>
            <a:off x="7991192" y="3868639"/>
            <a:ext cx="494278" cy="492895"/>
            <a:chOff x="2821450" y="2957850"/>
            <a:chExt cx="259275" cy="258550"/>
          </a:xfrm>
          <a:solidFill>
            <a:schemeClr val="bg1"/>
          </a:solidFill>
        </p:grpSpPr>
        <p:sp>
          <p:nvSpPr>
            <p:cNvPr id="38" name="Google Shape;11262;p84">
              <a:extLst>
                <a:ext uri="{FF2B5EF4-FFF2-40B4-BE49-F238E27FC236}">
                  <a16:creationId xmlns:a16="http://schemas.microsoft.com/office/drawing/2014/main" id="{0CDA6CDD-322F-E3F9-8092-ED10B8DD2EC7}"/>
                </a:ext>
              </a:extLst>
            </p:cNvPr>
            <p:cNvSpPr/>
            <p:nvPr/>
          </p:nvSpPr>
          <p:spPr>
            <a:xfrm>
              <a:off x="2821450" y="3080500"/>
              <a:ext cx="259275" cy="135900"/>
            </a:xfrm>
            <a:custGeom>
              <a:avLst/>
              <a:gdLst/>
              <a:ahLst/>
              <a:cxnLst/>
              <a:rect l="l" t="t" r="r" b="b"/>
              <a:pathLst>
                <a:path w="10371" h="5436" extrusionOk="0">
                  <a:moveTo>
                    <a:pt x="2677" y="585"/>
                  </a:moveTo>
                  <a:cubicBezTo>
                    <a:pt x="3151" y="585"/>
                    <a:pt x="3569" y="1004"/>
                    <a:pt x="3569" y="1505"/>
                  </a:cubicBezTo>
                  <a:cubicBezTo>
                    <a:pt x="3569" y="1979"/>
                    <a:pt x="3151" y="2397"/>
                    <a:pt x="2677" y="2397"/>
                  </a:cubicBezTo>
                  <a:cubicBezTo>
                    <a:pt x="2147" y="2397"/>
                    <a:pt x="1757" y="1979"/>
                    <a:pt x="1757" y="1505"/>
                  </a:cubicBezTo>
                  <a:cubicBezTo>
                    <a:pt x="1757" y="1004"/>
                    <a:pt x="2175" y="585"/>
                    <a:pt x="2677" y="585"/>
                  </a:cubicBezTo>
                  <a:close/>
                  <a:moveTo>
                    <a:pt x="7555" y="585"/>
                  </a:moveTo>
                  <a:cubicBezTo>
                    <a:pt x="8029" y="585"/>
                    <a:pt x="8447" y="1004"/>
                    <a:pt x="8447" y="1505"/>
                  </a:cubicBezTo>
                  <a:cubicBezTo>
                    <a:pt x="8447" y="1979"/>
                    <a:pt x="8029" y="2397"/>
                    <a:pt x="7555" y="2397"/>
                  </a:cubicBezTo>
                  <a:cubicBezTo>
                    <a:pt x="7025" y="2397"/>
                    <a:pt x="6635" y="1979"/>
                    <a:pt x="6635" y="1505"/>
                  </a:cubicBezTo>
                  <a:cubicBezTo>
                    <a:pt x="6635" y="1004"/>
                    <a:pt x="7053" y="585"/>
                    <a:pt x="7555" y="585"/>
                  </a:cubicBezTo>
                  <a:close/>
                  <a:moveTo>
                    <a:pt x="2677" y="2983"/>
                  </a:moveTo>
                  <a:cubicBezTo>
                    <a:pt x="3736" y="2983"/>
                    <a:pt x="4628" y="3791"/>
                    <a:pt x="4795" y="4795"/>
                  </a:cubicBezTo>
                  <a:lnTo>
                    <a:pt x="586" y="4795"/>
                  </a:lnTo>
                  <a:cubicBezTo>
                    <a:pt x="698" y="3791"/>
                    <a:pt x="1618" y="2983"/>
                    <a:pt x="2677" y="2983"/>
                  </a:cubicBezTo>
                  <a:close/>
                  <a:moveTo>
                    <a:pt x="7555" y="2983"/>
                  </a:moveTo>
                  <a:cubicBezTo>
                    <a:pt x="8614" y="2983"/>
                    <a:pt x="9506" y="3791"/>
                    <a:pt x="9646" y="4795"/>
                  </a:cubicBezTo>
                  <a:lnTo>
                    <a:pt x="5409" y="4795"/>
                  </a:lnTo>
                  <a:cubicBezTo>
                    <a:pt x="5548" y="3791"/>
                    <a:pt x="6468" y="2983"/>
                    <a:pt x="7555" y="2983"/>
                  </a:cubicBezTo>
                  <a:close/>
                  <a:moveTo>
                    <a:pt x="2733" y="0"/>
                  </a:moveTo>
                  <a:cubicBezTo>
                    <a:pt x="1896" y="0"/>
                    <a:pt x="1227" y="669"/>
                    <a:pt x="1227" y="1505"/>
                  </a:cubicBezTo>
                  <a:cubicBezTo>
                    <a:pt x="1227" y="1951"/>
                    <a:pt x="1395" y="2342"/>
                    <a:pt x="1729" y="2620"/>
                  </a:cubicBezTo>
                  <a:cubicBezTo>
                    <a:pt x="698" y="3039"/>
                    <a:pt x="1" y="4014"/>
                    <a:pt x="1" y="5129"/>
                  </a:cubicBezTo>
                  <a:cubicBezTo>
                    <a:pt x="1" y="5296"/>
                    <a:pt x="140" y="5436"/>
                    <a:pt x="335" y="5436"/>
                  </a:cubicBezTo>
                  <a:lnTo>
                    <a:pt x="10036" y="5436"/>
                  </a:lnTo>
                  <a:cubicBezTo>
                    <a:pt x="10231" y="5436"/>
                    <a:pt x="10370" y="5296"/>
                    <a:pt x="10370" y="5129"/>
                  </a:cubicBezTo>
                  <a:cubicBezTo>
                    <a:pt x="10259" y="3958"/>
                    <a:pt x="9562" y="2983"/>
                    <a:pt x="8559" y="2620"/>
                  </a:cubicBezTo>
                  <a:cubicBezTo>
                    <a:pt x="8865" y="2342"/>
                    <a:pt x="9032" y="1951"/>
                    <a:pt x="9032" y="1505"/>
                  </a:cubicBezTo>
                  <a:cubicBezTo>
                    <a:pt x="9032" y="669"/>
                    <a:pt x="8391" y="0"/>
                    <a:pt x="7555" y="0"/>
                  </a:cubicBezTo>
                  <a:cubicBezTo>
                    <a:pt x="6719" y="0"/>
                    <a:pt x="6050" y="669"/>
                    <a:pt x="6050" y="1505"/>
                  </a:cubicBezTo>
                  <a:cubicBezTo>
                    <a:pt x="6050" y="1951"/>
                    <a:pt x="6217" y="2342"/>
                    <a:pt x="6524" y="2620"/>
                  </a:cubicBezTo>
                  <a:cubicBezTo>
                    <a:pt x="5910" y="2843"/>
                    <a:pt x="5409" y="3317"/>
                    <a:pt x="5130" y="3903"/>
                  </a:cubicBezTo>
                  <a:cubicBezTo>
                    <a:pt x="4823" y="3317"/>
                    <a:pt x="4322" y="2843"/>
                    <a:pt x="3736" y="2620"/>
                  </a:cubicBezTo>
                  <a:cubicBezTo>
                    <a:pt x="4043" y="2342"/>
                    <a:pt x="4238" y="1951"/>
                    <a:pt x="4238" y="1505"/>
                  </a:cubicBezTo>
                  <a:cubicBezTo>
                    <a:pt x="4238" y="669"/>
                    <a:pt x="3569" y="0"/>
                    <a:pt x="27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Google Shape;11263;p84">
              <a:extLst>
                <a:ext uri="{FF2B5EF4-FFF2-40B4-BE49-F238E27FC236}">
                  <a16:creationId xmlns:a16="http://schemas.microsoft.com/office/drawing/2014/main" id="{42308256-BEB0-2DC2-3F85-98889F799CCD}"/>
                </a:ext>
              </a:extLst>
            </p:cNvPr>
            <p:cNvSpPr/>
            <p:nvPr/>
          </p:nvSpPr>
          <p:spPr>
            <a:xfrm>
              <a:off x="2831900" y="2957850"/>
              <a:ext cx="228625" cy="106350"/>
            </a:xfrm>
            <a:custGeom>
              <a:avLst/>
              <a:gdLst/>
              <a:ahLst/>
              <a:cxnLst/>
              <a:rect l="l" t="t" r="r" b="b"/>
              <a:pathLst>
                <a:path w="9145" h="4254" extrusionOk="0">
                  <a:moveTo>
                    <a:pt x="8336" y="585"/>
                  </a:moveTo>
                  <a:cubicBezTo>
                    <a:pt x="8531" y="585"/>
                    <a:pt x="8642" y="725"/>
                    <a:pt x="8642" y="892"/>
                  </a:cubicBezTo>
                  <a:lnTo>
                    <a:pt x="8642" y="2119"/>
                  </a:lnTo>
                  <a:cubicBezTo>
                    <a:pt x="8642" y="2286"/>
                    <a:pt x="8531" y="2425"/>
                    <a:pt x="8336" y="2425"/>
                  </a:cubicBezTo>
                  <a:lnTo>
                    <a:pt x="7137" y="2425"/>
                  </a:lnTo>
                  <a:cubicBezTo>
                    <a:pt x="6942" y="2425"/>
                    <a:pt x="6803" y="2565"/>
                    <a:pt x="6803" y="2732"/>
                  </a:cubicBezTo>
                  <a:lnTo>
                    <a:pt x="6803" y="3234"/>
                  </a:lnTo>
                  <a:lnTo>
                    <a:pt x="6106" y="2537"/>
                  </a:lnTo>
                  <a:cubicBezTo>
                    <a:pt x="6050" y="2453"/>
                    <a:pt x="5966" y="2425"/>
                    <a:pt x="5911" y="2425"/>
                  </a:cubicBezTo>
                  <a:lnTo>
                    <a:pt x="3430" y="2425"/>
                  </a:lnTo>
                  <a:cubicBezTo>
                    <a:pt x="3346" y="2425"/>
                    <a:pt x="3262" y="2453"/>
                    <a:pt x="3207" y="2537"/>
                  </a:cubicBezTo>
                  <a:lnTo>
                    <a:pt x="2510" y="3234"/>
                  </a:lnTo>
                  <a:lnTo>
                    <a:pt x="2510" y="2732"/>
                  </a:lnTo>
                  <a:cubicBezTo>
                    <a:pt x="2510" y="2565"/>
                    <a:pt x="2370" y="2425"/>
                    <a:pt x="2203" y="2425"/>
                  </a:cubicBezTo>
                  <a:lnTo>
                    <a:pt x="1032" y="2425"/>
                  </a:lnTo>
                  <a:cubicBezTo>
                    <a:pt x="865" y="2425"/>
                    <a:pt x="726" y="2286"/>
                    <a:pt x="726" y="2119"/>
                  </a:cubicBezTo>
                  <a:lnTo>
                    <a:pt x="726" y="892"/>
                  </a:lnTo>
                  <a:cubicBezTo>
                    <a:pt x="726" y="725"/>
                    <a:pt x="865" y="585"/>
                    <a:pt x="1032" y="585"/>
                  </a:cubicBezTo>
                  <a:close/>
                  <a:moveTo>
                    <a:pt x="921" y="0"/>
                  </a:moveTo>
                  <a:cubicBezTo>
                    <a:pt x="447" y="0"/>
                    <a:pt x="1" y="418"/>
                    <a:pt x="1" y="892"/>
                  </a:cubicBezTo>
                  <a:lnTo>
                    <a:pt x="1" y="2119"/>
                  </a:lnTo>
                  <a:cubicBezTo>
                    <a:pt x="1" y="2592"/>
                    <a:pt x="419" y="3011"/>
                    <a:pt x="921" y="3011"/>
                  </a:cubicBezTo>
                  <a:lnTo>
                    <a:pt x="1841" y="3011"/>
                  </a:lnTo>
                  <a:lnTo>
                    <a:pt x="1841" y="3958"/>
                  </a:lnTo>
                  <a:cubicBezTo>
                    <a:pt x="1924" y="4098"/>
                    <a:pt x="2008" y="4209"/>
                    <a:pt x="2120" y="4237"/>
                  </a:cubicBezTo>
                  <a:cubicBezTo>
                    <a:pt x="2150" y="4247"/>
                    <a:pt x="2188" y="4254"/>
                    <a:pt x="2228" y="4254"/>
                  </a:cubicBezTo>
                  <a:cubicBezTo>
                    <a:pt x="2298" y="4254"/>
                    <a:pt x="2373" y="4234"/>
                    <a:pt x="2426" y="4181"/>
                  </a:cubicBezTo>
                  <a:lnTo>
                    <a:pt x="3541" y="3011"/>
                  </a:lnTo>
                  <a:lnTo>
                    <a:pt x="5743" y="3011"/>
                  </a:lnTo>
                  <a:lnTo>
                    <a:pt x="6830" y="4181"/>
                  </a:lnTo>
                  <a:cubicBezTo>
                    <a:pt x="6883" y="4234"/>
                    <a:pt x="6959" y="4254"/>
                    <a:pt x="7035" y="4254"/>
                  </a:cubicBezTo>
                  <a:cubicBezTo>
                    <a:pt x="7080" y="4254"/>
                    <a:pt x="7124" y="4247"/>
                    <a:pt x="7165" y="4237"/>
                  </a:cubicBezTo>
                  <a:cubicBezTo>
                    <a:pt x="7249" y="4209"/>
                    <a:pt x="7332" y="4070"/>
                    <a:pt x="7332" y="3958"/>
                  </a:cubicBezTo>
                  <a:lnTo>
                    <a:pt x="7332" y="3011"/>
                  </a:lnTo>
                  <a:lnTo>
                    <a:pt x="8224" y="3011"/>
                  </a:lnTo>
                  <a:cubicBezTo>
                    <a:pt x="8726" y="3011"/>
                    <a:pt x="9144" y="2592"/>
                    <a:pt x="9144" y="2119"/>
                  </a:cubicBezTo>
                  <a:lnTo>
                    <a:pt x="9144" y="892"/>
                  </a:lnTo>
                  <a:cubicBezTo>
                    <a:pt x="9144" y="418"/>
                    <a:pt x="8726" y="0"/>
                    <a:pt x="82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Google Shape;11264;p84">
              <a:extLst>
                <a:ext uri="{FF2B5EF4-FFF2-40B4-BE49-F238E27FC236}">
                  <a16:creationId xmlns:a16="http://schemas.microsoft.com/office/drawing/2014/main" id="{5B95403F-B6B2-6900-587E-D391C78031B6}"/>
                </a:ext>
              </a:extLst>
            </p:cNvPr>
            <p:cNvSpPr/>
            <p:nvPr/>
          </p:nvSpPr>
          <p:spPr>
            <a:xfrm>
              <a:off x="3024600" y="2966925"/>
              <a:ext cx="29875" cy="58497"/>
            </a:xfrm>
            <a:custGeom>
              <a:avLst/>
              <a:gdLst/>
              <a:ahLst/>
              <a:cxnLst/>
              <a:rect l="l" t="t" r="r" b="b"/>
              <a:pathLst>
                <a:path w="1195" h="2376" extrusionOk="0">
                  <a:moveTo>
                    <a:pt x="159" y="2269"/>
                  </a:moveTo>
                  <a:cubicBezTo>
                    <a:pt x="131" y="2225"/>
                    <a:pt x="349" y="2178"/>
                    <a:pt x="444" y="2102"/>
                  </a:cubicBezTo>
                  <a:cubicBezTo>
                    <a:pt x="539" y="2027"/>
                    <a:pt x="682" y="2090"/>
                    <a:pt x="730" y="1816"/>
                  </a:cubicBezTo>
                  <a:cubicBezTo>
                    <a:pt x="778" y="1542"/>
                    <a:pt x="774" y="725"/>
                    <a:pt x="730" y="459"/>
                  </a:cubicBezTo>
                  <a:cubicBezTo>
                    <a:pt x="686" y="193"/>
                    <a:pt x="587" y="273"/>
                    <a:pt x="468" y="221"/>
                  </a:cubicBezTo>
                  <a:cubicBezTo>
                    <a:pt x="349" y="169"/>
                    <a:pt x="-16" y="185"/>
                    <a:pt x="16" y="149"/>
                  </a:cubicBezTo>
                  <a:cubicBezTo>
                    <a:pt x="48" y="113"/>
                    <a:pt x="473" y="-21"/>
                    <a:pt x="659" y="7"/>
                  </a:cubicBezTo>
                  <a:cubicBezTo>
                    <a:pt x="846" y="35"/>
                    <a:pt x="1048" y="54"/>
                    <a:pt x="1135" y="316"/>
                  </a:cubicBezTo>
                  <a:cubicBezTo>
                    <a:pt x="1222" y="578"/>
                    <a:pt x="1183" y="1276"/>
                    <a:pt x="1183" y="1578"/>
                  </a:cubicBezTo>
                  <a:cubicBezTo>
                    <a:pt x="1183" y="1880"/>
                    <a:pt x="1230" y="1995"/>
                    <a:pt x="1135" y="2126"/>
                  </a:cubicBezTo>
                  <a:cubicBezTo>
                    <a:pt x="1040" y="2257"/>
                    <a:pt x="774" y="2340"/>
                    <a:pt x="611" y="2364"/>
                  </a:cubicBezTo>
                  <a:cubicBezTo>
                    <a:pt x="448" y="2388"/>
                    <a:pt x="187" y="2313"/>
                    <a:pt x="159" y="22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3" name="Google Shape;10793;p83">
            <a:extLst>
              <a:ext uri="{FF2B5EF4-FFF2-40B4-BE49-F238E27FC236}">
                <a16:creationId xmlns:a16="http://schemas.microsoft.com/office/drawing/2014/main" id="{380090F1-3525-19C5-95CC-9076E65CB8CC}"/>
              </a:ext>
            </a:extLst>
          </p:cNvPr>
          <p:cNvSpPr/>
          <p:nvPr/>
        </p:nvSpPr>
        <p:spPr>
          <a:xfrm>
            <a:off x="1194500" y="1282382"/>
            <a:ext cx="22638" cy="22638"/>
          </a:xfrm>
          <a:custGeom>
            <a:avLst/>
            <a:gdLst/>
            <a:ahLst/>
            <a:cxnLst/>
            <a:rect l="l" t="t" r="r" b="b"/>
            <a:pathLst>
              <a:path w="789" h="789" extrusionOk="0">
                <a:moveTo>
                  <a:pt x="379" y="0"/>
                </a:moveTo>
                <a:cubicBezTo>
                  <a:pt x="158" y="0"/>
                  <a:pt x="1" y="190"/>
                  <a:pt x="1" y="379"/>
                </a:cubicBezTo>
                <a:cubicBezTo>
                  <a:pt x="1" y="599"/>
                  <a:pt x="158" y="788"/>
                  <a:pt x="379" y="788"/>
                </a:cubicBezTo>
                <a:cubicBezTo>
                  <a:pt x="599" y="788"/>
                  <a:pt x="789" y="599"/>
                  <a:pt x="789" y="379"/>
                </a:cubicBezTo>
                <a:cubicBezTo>
                  <a:pt x="789" y="190"/>
                  <a:pt x="599" y="0"/>
                  <a:pt x="37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C90BCF-5F95-77B6-0406-23982C9CAD6C}"/>
              </a:ext>
            </a:extLst>
          </p:cNvPr>
          <p:cNvSpPr txBox="1"/>
          <p:nvPr/>
        </p:nvSpPr>
        <p:spPr>
          <a:xfrm>
            <a:off x="1446694" y="2051071"/>
            <a:ext cx="6394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/>
              <a:t>Municipal 414 Library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418;p41">
            <a:extLst>
              <a:ext uri="{FF2B5EF4-FFF2-40B4-BE49-F238E27FC236}">
                <a16:creationId xmlns:a16="http://schemas.microsoft.com/office/drawing/2014/main" id="{13079114-AADC-7D02-306E-560713BE5D7B}"/>
              </a:ext>
            </a:extLst>
          </p:cNvPr>
          <p:cNvSpPr txBox="1">
            <a:spLocks/>
          </p:cNvSpPr>
          <p:nvPr/>
        </p:nvSpPr>
        <p:spPr>
          <a:xfrm>
            <a:off x="713126" y="728889"/>
            <a:ext cx="7717747" cy="4497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6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"/>
              <a:buNone/>
              <a:defRPr sz="18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"/>
              <a:buNone/>
              <a:defRPr sz="18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"/>
              <a:buNone/>
              <a:defRPr sz="18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"/>
              <a:buNone/>
              <a:defRPr sz="18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"/>
              <a:buNone/>
              <a:defRPr sz="18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"/>
              <a:buNone/>
              <a:defRPr sz="18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"/>
              <a:buNone/>
              <a:defRPr sz="18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"/>
              <a:buNone/>
              <a:defRPr sz="18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342900" indent="-342900" algn="l">
              <a:lnSpc>
                <a:spcPts val="2800"/>
              </a:lnSpc>
              <a:spcAft>
                <a:spcPts val="600"/>
              </a:spcAft>
              <a:buSzPct val="75000"/>
              <a:buFont typeface="Arial" panose="020B0604020202020204" pitchFamily="34" charset="0"/>
              <a:buChar char="•"/>
            </a:pPr>
            <a:r>
              <a:rPr lang="en-US" sz="2200" b="1">
                <a:latin typeface="Calibri" panose="020F0502020204030204" pitchFamily="34" charset="0"/>
                <a:cs typeface="Calibri" panose="020F0502020204030204" pitchFamily="34" charset="0"/>
              </a:rPr>
              <a:t>A critical part of the community since 1811 </a:t>
            </a:r>
          </a:p>
          <a:p>
            <a:pPr marL="342900" indent="-342900" algn="l">
              <a:lnSpc>
                <a:spcPts val="2800"/>
              </a:lnSpc>
              <a:spcAft>
                <a:spcPts val="600"/>
              </a:spcAft>
              <a:buSzPct val="75000"/>
              <a:buFont typeface="Arial" panose="020B0604020202020204" pitchFamily="34" charset="0"/>
              <a:buChar char="•"/>
            </a:pPr>
            <a:r>
              <a:rPr lang="en-US" sz="2200" b="1">
                <a:latin typeface="Calibri" panose="020F0502020204030204" pitchFamily="34" charset="0"/>
                <a:cs typeface="Calibri" panose="020F0502020204030204" pitchFamily="34" charset="0"/>
              </a:rPr>
              <a:t>Chartered by NYS in 1985</a:t>
            </a:r>
          </a:p>
          <a:p>
            <a:pPr marL="342900" indent="-342900" algn="l">
              <a:buSzPct val="75000"/>
              <a:buFont typeface="Calibri" panose="020F0502020204030204" pitchFamily="34" charset="0"/>
              <a:buChar char="•"/>
            </a:pPr>
            <a:endParaRPr lang="en-US" sz="25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SzPct val="75000"/>
              <a:buFont typeface="Calibri" panose="020F0502020204030204" pitchFamily="34" charset="0"/>
              <a:buChar char="•"/>
            </a:pPr>
            <a:endParaRPr lang="en-US" sz="25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/>
            <a:endParaRPr lang="en-US" sz="14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90" name="Google Shape;1390;p39"/>
          <p:cNvSpPr/>
          <p:nvPr/>
        </p:nvSpPr>
        <p:spPr>
          <a:xfrm flipH="1">
            <a:off x="5250849" y="4680875"/>
            <a:ext cx="196639" cy="196639"/>
          </a:xfrm>
          <a:prstGeom prst="ellipse">
            <a:avLst/>
          </a:prstGeom>
          <a:solidFill>
            <a:srgbClr val="FE6705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oogle Shape;10269;p81">
            <a:extLst>
              <a:ext uri="{FF2B5EF4-FFF2-40B4-BE49-F238E27FC236}">
                <a16:creationId xmlns:a16="http://schemas.microsoft.com/office/drawing/2014/main" id="{AE024C84-674B-48C3-F9D3-6F244BDB5DCC}"/>
              </a:ext>
            </a:extLst>
          </p:cNvPr>
          <p:cNvGrpSpPr/>
          <p:nvPr/>
        </p:nvGrpSpPr>
        <p:grpSpPr>
          <a:xfrm>
            <a:off x="641976" y="3711872"/>
            <a:ext cx="618799" cy="618000"/>
            <a:chOff x="5053900" y="2021500"/>
            <a:chExt cx="483750" cy="483125"/>
          </a:xfrm>
          <a:solidFill>
            <a:schemeClr val="bg1"/>
          </a:solidFill>
        </p:grpSpPr>
        <p:sp>
          <p:nvSpPr>
            <p:cNvPr id="13" name="Google Shape;10270;p81">
              <a:extLst>
                <a:ext uri="{FF2B5EF4-FFF2-40B4-BE49-F238E27FC236}">
                  <a16:creationId xmlns:a16="http://schemas.microsoft.com/office/drawing/2014/main" id="{B9D86B93-E36F-11FD-7C12-0CD46B454B9B}"/>
                </a:ext>
              </a:extLst>
            </p:cNvPr>
            <p:cNvSpPr/>
            <p:nvPr/>
          </p:nvSpPr>
          <p:spPr>
            <a:xfrm>
              <a:off x="5281350" y="2078100"/>
              <a:ext cx="127375" cy="127350"/>
            </a:xfrm>
            <a:custGeom>
              <a:avLst/>
              <a:gdLst/>
              <a:ahLst/>
              <a:cxnLst/>
              <a:rect l="l" t="t" r="r" b="b"/>
              <a:pathLst>
                <a:path w="5095" h="5094" extrusionOk="0"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cubicBezTo>
                    <a:pt x="1" y="879"/>
                    <a:pt x="251" y="1132"/>
                    <a:pt x="565" y="1132"/>
                  </a:cubicBezTo>
                  <a:cubicBezTo>
                    <a:pt x="2440" y="1135"/>
                    <a:pt x="3959" y="2654"/>
                    <a:pt x="3962" y="4529"/>
                  </a:cubicBezTo>
                  <a:cubicBezTo>
                    <a:pt x="3962" y="4843"/>
                    <a:pt x="4216" y="5094"/>
                    <a:pt x="4530" y="5094"/>
                  </a:cubicBezTo>
                  <a:cubicBezTo>
                    <a:pt x="4841" y="5094"/>
                    <a:pt x="5094" y="4843"/>
                    <a:pt x="5094" y="4529"/>
                  </a:cubicBezTo>
                  <a:cubicBezTo>
                    <a:pt x="5091" y="2029"/>
                    <a:pt x="3065" y="3"/>
                    <a:pt x="5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Google Shape;10271;p81">
              <a:extLst>
                <a:ext uri="{FF2B5EF4-FFF2-40B4-BE49-F238E27FC236}">
                  <a16:creationId xmlns:a16="http://schemas.microsoft.com/office/drawing/2014/main" id="{173EE742-47CB-312B-DA54-4DC380ECE8F2}"/>
                </a:ext>
              </a:extLst>
            </p:cNvPr>
            <p:cNvSpPr/>
            <p:nvPr/>
          </p:nvSpPr>
          <p:spPr>
            <a:xfrm>
              <a:off x="5118000" y="2021500"/>
              <a:ext cx="368700" cy="483125"/>
            </a:xfrm>
            <a:custGeom>
              <a:avLst/>
              <a:gdLst/>
              <a:ahLst/>
              <a:cxnLst/>
              <a:rect l="l" t="t" r="r" b="b"/>
              <a:pathLst>
                <a:path w="14748" h="19325" extrusionOk="0">
                  <a:moveTo>
                    <a:pt x="7088" y="1135"/>
                  </a:moveTo>
                  <a:cubicBezTo>
                    <a:pt x="8391" y="1135"/>
                    <a:pt x="9651" y="1571"/>
                    <a:pt x="10668" y="2397"/>
                  </a:cubicBezTo>
                  <a:cubicBezTo>
                    <a:pt x="13159" y="4417"/>
                    <a:pt x="13473" y="8104"/>
                    <a:pt x="11360" y="10516"/>
                  </a:cubicBezTo>
                  <a:cubicBezTo>
                    <a:pt x="10572" y="11419"/>
                    <a:pt x="10085" y="12503"/>
                    <a:pt x="9962" y="13626"/>
                  </a:cubicBezTo>
                  <a:lnTo>
                    <a:pt x="4237" y="13626"/>
                  </a:lnTo>
                  <a:cubicBezTo>
                    <a:pt x="4107" y="12482"/>
                    <a:pt x="3630" y="11407"/>
                    <a:pt x="2866" y="10550"/>
                  </a:cubicBezTo>
                  <a:cubicBezTo>
                    <a:pt x="1658" y="9191"/>
                    <a:pt x="1184" y="7367"/>
                    <a:pt x="1571" y="5549"/>
                  </a:cubicBezTo>
                  <a:cubicBezTo>
                    <a:pt x="2020" y="3427"/>
                    <a:pt x="3748" y="1706"/>
                    <a:pt x="5873" y="1262"/>
                  </a:cubicBezTo>
                  <a:cubicBezTo>
                    <a:pt x="6278" y="1177"/>
                    <a:pt x="6685" y="1135"/>
                    <a:pt x="7088" y="1135"/>
                  </a:cubicBezTo>
                  <a:close/>
                  <a:moveTo>
                    <a:pt x="9931" y="14759"/>
                  </a:moveTo>
                  <a:lnTo>
                    <a:pt x="9931" y="15323"/>
                  </a:lnTo>
                  <a:cubicBezTo>
                    <a:pt x="9931" y="15637"/>
                    <a:pt x="9678" y="15891"/>
                    <a:pt x="9364" y="15891"/>
                  </a:cubicBezTo>
                  <a:lnTo>
                    <a:pt x="4835" y="15891"/>
                  </a:lnTo>
                  <a:cubicBezTo>
                    <a:pt x="4521" y="15891"/>
                    <a:pt x="4270" y="15637"/>
                    <a:pt x="4270" y="15323"/>
                  </a:cubicBezTo>
                  <a:lnTo>
                    <a:pt x="4270" y="14759"/>
                  </a:lnTo>
                  <a:close/>
                  <a:moveTo>
                    <a:pt x="8699" y="17023"/>
                  </a:moveTo>
                  <a:cubicBezTo>
                    <a:pt x="8464" y="17694"/>
                    <a:pt x="7827" y="18192"/>
                    <a:pt x="7099" y="18192"/>
                  </a:cubicBezTo>
                  <a:cubicBezTo>
                    <a:pt x="6371" y="18192"/>
                    <a:pt x="5734" y="17694"/>
                    <a:pt x="5499" y="17023"/>
                  </a:cubicBezTo>
                  <a:close/>
                  <a:moveTo>
                    <a:pt x="7087" y="0"/>
                  </a:moveTo>
                  <a:cubicBezTo>
                    <a:pt x="6607" y="0"/>
                    <a:pt x="6123" y="50"/>
                    <a:pt x="5641" y="151"/>
                  </a:cubicBezTo>
                  <a:cubicBezTo>
                    <a:pt x="3053" y="712"/>
                    <a:pt x="1027" y="2729"/>
                    <a:pt x="462" y="5314"/>
                  </a:cubicBezTo>
                  <a:cubicBezTo>
                    <a:pt x="0" y="7488"/>
                    <a:pt x="568" y="9671"/>
                    <a:pt x="2020" y="11301"/>
                  </a:cubicBezTo>
                  <a:cubicBezTo>
                    <a:pt x="2730" y="12099"/>
                    <a:pt x="3135" y="13149"/>
                    <a:pt x="3135" y="14191"/>
                  </a:cubicBezTo>
                  <a:lnTo>
                    <a:pt x="3135" y="15323"/>
                  </a:lnTo>
                  <a:cubicBezTo>
                    <a:pt x="3138" y="16060"/>
                    <a:pt x="3612" y="16709"/>
                    <a:pt x="4309" y="16939"/>
                  </a:cubicBezTo>
                  <a:cubicBezTo>
                    <a:pt x="4409" y="17518"/>
                    <a:pt x="4681" y="18053"/>
                    <a:pt x="5094" y="18473"/>
                  </a:cubicBezTo>
                  <a:cubicBezTo>
                    <a:pt x="5642" y="19040"/>
                    <a:pt x="6371" y="19324"/>
                    <a:pt x="7099" y="19324"/>
                  </a:cubicBezTo>
                  <a:cubicBezTo>
                    <a:pt x="7828" y="19324"/>
                    <a:pt x="8556" y="19040"/>
                    <a:pt x="9104" y="18473"/>
                  </a:cubicBezTo>
                  <a:cubicBezTo>
                    <a:pt x="9518" y="18053"/>
                    <a:pt x="9790" y="17518"/>
                    <a:pt x="9889" y="16939"/>
                  </a:cubicBezTo>
                  <a:cubicBezTo>
                    <a:pt x="10587" y="16709"/>
                    <a:pt x="11061" y="16060"/>
                    <a:pt x="11064" y="15323"/>
                  </a:cubicBezTo>
                  <a:lnTo>
                    <a:pt x="11064" y="14191"/>
                  </a:lnTo>
                  <a:cubicBezTo>
                    <a:pt x="11064" y="13149"/>
                    <a:pt x="11471" y="12108"/>
                    <a:pt x="12211" y="11262"/>
                  </a:cubicBezTo>
                  <a:cubicBezTo>
                    <a:pt x="14747" y="8366"/>
                    <a:pt x="14370" y="3943"/>
                    <a:pt x="11381" y="1518"/>
                  </a:cubicBezTo>
                  <a:cubicBezTo>
                    <a:pt x="10159" y="525"/>
                    <a:pt x="8647" y="0"/>
                    <a:pt x="70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Google Shape;10272;p81">
              <a:extLst>
                <a:ext uri="{FF2B5EF4-FFF2-40B4-BE49-F238E27FC236}">
                  <a16:creationId xmlns:a16="http://schemas.microsoft.com/office/drawing/2014/main" id="{0E358920-6299-F8D5-B59C-5B33C5A949E8}"/>
                </a:ext>
              </a:extLst>
            </p:cNvPr>
            <p:cNvSpPr/>
            <p:nvPr/>
          </p:nvSpPr>
          <p:spPr>
            <a:xfrm>
              <a:off x="5053900" y="2191325"/>
              <a:ext cx="56650" cy="28325"/>
            </a:xfrm>
            <a:custGeom>
              <a:avLst/>
              <a:gdLst/>
              <a:ahLst/>
              <a:cxnLst/>
              <a:rect l="l" t="t" r="r" b="b"/>
              <a:pathLst>
                <a:path w="2266" h="1133" extrusionOk="0">
                  <a:moveTo>
                    <a:pt x="569" y="0"/>
                  </a:moveTo>
                  <a:cubicBezTo>
                    <a:pt x="255" y="0"/>
                    <a:pt x="1" y="254"/>
                    <a:pt x="1" y="568"/>
                  </a:cubicBezTo>
                  <a:cubicBezTo>
                    <a:pt x="1" y="879"/>
                    <a:pt x="255" y="1133"/>
                    <a:pt x="569" y="1133"/>
                  </a:cubicBezTo>
                  <a:lnTo>
                    <a:pt x="1701" y="1133"/>
                  </a:lnTo>
                  <a:cubicBezTo>
                    <a:pt x="2012" y="1133"/>
                    <a:pt x="2266" y="879"/>
                    <a:pt x="2266" y="568"/>
                  </a:cubicBezTo>
                  <a:cubicBezTo>
                    <a:pt x="2266" y="254"/>
                    <a:pt x="2012" y="0"/>
                    <a:pt x="17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Google Shape;10273;p81">
              <a:extLst>
                <a:ext uri="{FF2B5EF4-FFF2-40B4-BE49-F238E27FC236}">
                  <a16:creationId xmlns:a16="http://schemas.microsoft.com/office/drawing/2014/main" id="{1759CFCF-F51E-AFB5-1E3A-A76BFEDF5672}"/>
                </a:ext>
              </a:extLst>
            </p:cNvPr>
            <p:cNvSpPr/>
            <p:nvPr/>
          </p:nvSpPr>
          <p:spPr>
            <a:xfrm>
              <a:off x="5056850" y="2096550"/>
              <a:ext cx="50750" cy="48025"/>
            </a:xfrm>
            <a:custGeom>
              <a:avLst/>
              <a:gdLst/>
              <a:ahLst/>
              <a:cxnLst/>
              <a:rect l="l" t="t" r="r" b="b"/>
              <a:pathLst>
                <a:path w="2030" h="1921" extrusionOk="0">
                  <a:moveTo>
                    <a:pt x="622" y="0"/>
                  </a:moveTo>
                  <a:cubicBezTo>
                    <a:pt x="476" y="0"/>
                    <a:pt x="331" y="56"/>
                    <a:pt x="221" y="168"/>
                  </a:cubicBezTo>
                  <a:cubicBezTo>
                    <a:pt x="4" y="385"/>
                    <a:pt x="1" y="739"/>
                    <a:pt x="215" y="962"/>
                  </a:cubicBezTo>
                  <a:lnTo>
                    <a:pt x="1015" y="1762"/>
                  </a:lnTo>
                  <a:cubicBezTo>
                    <a:pt x="1125" y="1868"/>
                    <a:pt x="1267" y="1921"/>
                    <a:pt x="1409" y="1921"/>
                  </a:cubicBezTo>
                  <a:cubicBezTo>
                    <a:pt x="1554" y="1921"/>
                    <a:pt x="1699" y="1865"/>
                    <a:pt x="1809" y="1753"/>
                  </a:cubicBezTo>
                  <a:cubicBezTo>
                    <a:pt x="2027" y="1536"/>
                    <a:pt x="2030" y="1183"/>
                    <a:pt x="1815" y="962"/>
                  </a:cubicBezTo>
                  <a:lnTo>
                    <a:pt x="1015" y="159"/>
                  </a:lnTo>
                  <a:cubicBezTo>
                    <a:pt x="905" y="53"/>
                    <a:pt x="763" y="0"/>
                    <a:pt x="6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Google Shape;10274;p81">
              <a:extLst>
                <a:ext uri="{FF2B5EF4-FFF2-40B4-BE49-F238E27FC236}">
                  <a16:creationId xmlns:a16="http://schemas.microsoft.com/office/drawing/2014/main" id="{97967D10-502A-1610-032E-EB18E1CFA8E6}"/>
                </a:ext>
              </a:extLst>
            </p:cNvPr>
            <p:cNvSpPr/>
            <p:nvPr/>
          </p:nvSpPr>
          <p:spPr>
            <a:xfrm>
              <a:off x="5056400" y="2266400"/>
              <a:ext cx="51200" cy="48350"/>
            </a:xfrm>
            <a:custGeom>
              <a:avLst/>
              <a:gdLst/>
              <a:ahLst/>
              <a:cxnLst/>
              <a:rect l="l" t="t" r="r" b="b"/>
              <a:pathLst>
                <a:path w="2048" h="1934" extrusionOk="0">
                  <a:moveTo>
                    <a:pt x="1427" y="0"/>
                  </a:moveTo>
                  <a:cubicBezTo>
                    <a:pt x="1285" y="0"/>
                    <a:pt x="1143" y="53"/>
                    <a:pt x="1033" y="159"/>
                  </a:cubicBezTo>
                  <a:lnTo>
                    <a:pt x="233" y="962"/>
                  </a:lnTo>
                  <a:cubicBezTo>
                    <a:pt x="4" y="1179"/>
                    <a:pt x="1" y="1545"/>
                    <a:pt x="227" y="1768"/>
                  </a:cubicBezTo>
                  <a:cubicBezTo>
                    <a:pt x="338" y="1879"/>
                    <a:pt x="482" y="1934"/>
                    <a:pt x="627" y="1934"/>
                  </a:cubicBezTo>
                  <a:cubicBezTo>
                    <a:pt x="774" y="1934"/>
                    <a:pt x="922" y="1876"/>
                    <a:pt x="1033" y="1762"/>
                  </a:cubicBezTo>
                  <a:lnTo>
                    <a:pt x="1833" y="962"/>
                  </a:lnTo>
                  <a:cubicBezTo>
                    <a:pt x="2048" y="738"/>
                    <a:pt x="2045" y="385"/>
                    <a:pt x="1827" y="168"/>
                  </a:cubicBezTo>
                  <a:cubicBezTo>
                    <a:pt x="1717" y="56"/>
                    <a:pt x="1572" y="0"/>
                    <a:pt x="14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Google Shape;10275;p81">
              <a:extLst>
                <a:ext uri="{FF2B5EF4-FFF2-40B4-BE49-F238E27FC236}">
                  <a16:creationId xmlns:a16="http://schemas.microsoft.com/office/drawing/2014/main" id="{11684C24-091B-56F1-BE8B-DDD4A3C66005}"/>
                </a:ext>
              </a:extLst>
            </p:cNvPr>
            <p:cNvSpPr/>
            <p:nvPr/>
          </p:nvSpPr>
          <p:spPr>
            <a:xfrm>
              <a:off x="5480400" y="2191325"/>
              <a:ext cx="56650" cy="28325"/>
            </a:xfrm>
            <a:custGeom>
              <a:avLst/>
              <a:gdLst/>
              <a:ahLst/>
              <a:cxnLst/>
              <a:rect l="l" t="t" r="r" b="b"/>
              <a:pathLst>
                <a:path w="2266" h="1133" extrusionOk="0">
                  <a:moveTo>
                    <a:pt x="568" y="0"/>
                  </a:moveTo>
                  <a:cubicBezTo>
                    <a:pt x="254" y="0"/>
                    <a:pt x="1" y="254"/>
                    <a:pt x="1" y="568"/>
                  </a:cubicBezTo>
                  <a:cubicBezTo>
                    <a:pt x="1" y="879"/>
                    <a:pt x="254" y="1133"/>
                    <a:pt x="568" y="1133"/>
                  </a:cubicBezTo>
                  <a:lnTo>
                    <a:pt x="1701" y="1133"/>
                  </a:lnTo>
                  <a:cubicBezTo>
                    <a:pt x="2012" y="1133"/>
                    <a:pt x="2265" y="879"/>
                    <a:pt x="2265" y="568"/>
                  </a:cubicBezTo>
                  <a:cubicBezTo>
                    <a:pt x="2265" y="254"/>
                    <a:pt x="2012" y="0"/>
                    <a:pt x="17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Google Shape;10276;p81">
              <a:extLst>
                <a:ext uri="{FF2B5EF4-FFF2-40B4-BE49-F238E27FC236}">
                  <a16:creationId xmlns:a16="http://schemas.microsoft.com/office/drawing/2014/main" id="{F5CDF493-5F9F-13D2-E370-7DC4760AB468}"/>
                </a:ext>
              </a:extLst>
            </p:cNvPr>
            <p:cNvSpPr/>
            <p:nvPr/>
          </p:nvSpPr>
          <p:spPr>
            <a:xfrm>
              <a:off x="5479800" y="2096550"/>
              <a:ext cx="54300" cy="48225"/>
            </a:xfrm>
            <a:custGeom>
              <a:avLst/>
              <a:gdLst/>
              <a:ahLst/>
              <a:cxnLst/>
              <a:rect l="l" t="t" r="r" b="b"/>
              <a:pathLst>
                <a:path w="2172" h="1929" extrusionOk="0">
                  <a:moveTo>
                    <a:pt x="1550" y="0"/>
                  </a:moveTo>
                  <a:cubicBezTo>
                    <a:pt x="1409" y="0"/>
                    <a:pt x="1267" y="53"/>
                    <a:pt x="1157" y="159"/>
                  </a:cubicBezTo>
                  <a:lnTo>
                    <a:pt x="357" y="962"/>
                  </a:lnTo>
                  <a:cubicBezTo>
                    <a:pt x="1" y="1318"/>
                    <a:pt x="251" y="1928"/>
                    <a:pt x="756" y="1928"/>
                  </a:cubicBezTo>
                  <a:cubicBezTo>
                    <a:pt x="907" y="1928"/>
                    <a:pt x="1051" y="1868"/>
                    <a:pt x="1157" y="1762"/>
                  </a:cubicBezTo>
                  <a:lnTo>
                    <a:pt x="1957" y="959"/>
                  </a:lnTo>
                  <a:cubicBezTo>
                    <a:pt x="2172" y="739"/>
                    <a:pt x="2169" y="385"/>
                    <a:pt x="1951" y="168"/>
                  </a:cubicBezTo>
                  <a:cubicBezTo>
                    <a:pt x="1841" y="56"/>
                    <a:pt x="1696" y="0"/>
                    <a:pt x="15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Google Shape;10277;p81">
              <a:extLst>
                <a:ext uri="{FF2B5EF4-FFF2-40B4-BE49-F238E27FC236}">
                  <a16:creationId xmlns:a16="http://schemas.microsoft.com/office/drawing/2014/main" id="{B721913A-F140-38C3-377C-C31305EA1A92}"/>
                </a:ext>
              </a:extLst>
            </p:cNvPr>
            <p:cNvSpPr/>
            <p:nvPr/>
          </p:nvSpPr>
          <p:spPr>
            <a:xfrm>
              <a:off x="5483350" y="2266400"/>
              <a:ext cx="54300" cy="48225"/>
            </a:xfrm>
            <a:custGeom>
              <a:avLst/>
              <a:gdLst/>
              <a:ahLst/>
              <a:cxnLst/>
              <a:rect l="l" t="t" r="r" b="b"/>
              <a:pathLst>
                <a:path w="2172" h="1929" extrusionOk="0">
                  <a:moveTo>
                    <a:pt x="622" y="0"/>
                  </a:moveTo>
                  <a:cubicBezTo>
                    <a:pt x="476" y="0"/>
                    <a:pt x="331" y="56"/>
                    <a:pt x="221" y="168"/>
                  </a:cubicBezTo>
                  <a:cubicBezTo>
                    <a:pt x="4" y="385"/>
                    <a:pt x="1" y="738"/>
                    <a:pt x="215" y="962"/>
                  </a:cubicBezTo>
                  <a:lnTo>
                    <a:pt x="1015" y="1762"/>
                  </a:lnTo>
                  <a:cubicBezTo>
                    <a:pt x="1121" y="1868"/>
                    <a:pt x="1266" y="1928"/>
                    <a:pt x="1417" y="1928"/>
                  </a:cubicBezTo>
                  <a:cubicBezTo>
                    <a:pt x="1921" y="1928"/>
                    <a:pt x="2172" y="1318"/>
                    <a:pt x="1815" y="962"/>
                  </a:cubicBezTo>
                  <a:lnTo>
                    <a:pt x="1015" y="159"/>
                  </a:lnTo>
                  <a:cubicBezTo>
                    <a:pt x="905" y="53"/>
                    <a:pt x="763" y="0"/>
                    <a:pt x="6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2" name="Google Shape;10484;p82">
            <a:extLst>
              <a:ext uri="{FF2B5EF4-FFF2-40B4-BE49-F238E27FC236}">
                <a16:creationId xmlns:a16="http://schemas.microsoft.com/office/drawing/2014/main" id="{90E6536B-E631-85B6-C747-09B7AAD50733}"/>
              </a:ext>
            </a:extLst>
          </p:cNvPr>
          <p:cNvSpPr/>
          <p:nvPr/>
        </p:nvSpPr>
        <p:spPr>
          <a:xfrm>
            <a:off x="806496" y="3611243"/>
            <a:ext cx="345567" cy="314679"/>
          </a:xfrm>
          <a:custGeom>
            <a:avLst/>
            <a:gdLst/>
            <a:ahLst/>
            <a:cxnLst/>
            <a:rect l="l" t="t" r="r" b="b"/>
            <a:pathLst>
              <a:path w="12698" h="11563" extrusionOk="0">
                <a:moveTo>
                  <a:pt x="2490" y="820"/>
                </a:moveTo>
                <a:cubicBezTo>
                  <a:pt x="3529" y="914"/>
                  <a:pt x="4600" y="1292"/>
                  <a:pt x="5483" y="2017"/>
                </a:cubicBezTo>
                <a:lnTo>
                  <a:pt x="5798" y="2237"/>
                </a:lnTo>
                <a:lnTo>
                  <a:pt x="5798" y="10334"/>
                </a:lnTo>
                <a:lnTo>
                  <a:pt x="5766" y="10334"/>
                </a:lnTo>
                <a:cubicBezTo>
                  <a:pt x="4789" y="9609"/>
                  <a:pt x="3655" y="9168"/>
                  <a:pt x="2490" y="9105"/>
                </a:cubicBezTo>
                <a:lnTo>
                  <a:pt x="2490" y="820"/>
                </a:lnTo>
                <a:close/>
                <a:moveTo>
                  <a:pt x="9925" y="883"/>
                </a:moveTo>
                <a:lnTo>
                  <a:pt x="9925" y="9137"/>
                </a:lnTo>
                <a:cubicBezTo>
                  <a:pt x="8728" y="9200"/>
                  <a:pt x="7593" y="9609"/>
                  <a:pt x="6617" y="10334"/>
                </a:cubicBezTo>
                <a:lnTo>
                  <a:pt x="6617" y="2300"/>
                </a:lnTo>
                <a:lnTo>
                  <a:pt x="6932" y="2048"/>
                </a:lnTo>
                <a:cubicBezTo>
                  <a:pt x="7782" y="1355"/>
                  <a:pt x="8854" y="946"/>
                  <a:pt x="9925" y="883"/>
                </a:cubicBezTo>
                <a:close/>
                <a:moveTo>
                  <a:pt x="1702" y="2458"/>
                </a:moveTo>
                <a:lnTo>
                  <a:pt x="1702" y="9483"/>
                </a:lnTo>
                <a:cubicBezTo>
                  <a:pt x="1702" y="9735"/>
                  <a:pt x="1891" y="9924"/>
                  <a:pt x="2080" y="9924"/>
                </a:cubicBezTo>
                <a:cubicBezTo>
                  <a:pt x="3057" y="9924"/>
                  <a:pt x="4096" y="10208"/>
                  <a:pt x="4978" y="10744"/>
                </a:cubicBezTo>
                <a:lnTo>
                  <a:pt x="1261" y="10744"/>
                </a:lnTo>
                <a:cubicBezTo>
                  <a:pt x="1009" y="10744"/>
                  <a:pt x="851" y="10555"/>
                  <a:pt x="851" y="10334"/>
                </a:cubicBezTo>
                <a:lnTo>
                  <a:pt x="851" y="2867"/>
                </a:lnTo>
                <a:cubicBezTo>
                  <a:pt x="851" y="2647"/>
                  <a:pt x="1040" y="2489"/>
                  <a:pt x="1261" y="2458"/>
                </a:cubicBezTo>
                <a:close/>
                <a:moveTo>
                  <a:pt x="11406" y="2458"/>
                </a:moveTo>
                <a:cubicBezTo>
                  <a:pt x="11658" y="2458"/>
                  <a:pt x="11815" y="2647"/>
                  <a:pt x="11847" y="2867"/>
                </a:cubicBezTo>
                <a:lnTo>
                  <a:pt x="11847" y="10334"/>
                </a:lnTo>
                <a:cubicBezTo>
                  <a:pt x="11847" y="10555"/>
                  <a:pt x="11658" y="10712"/>
                  <a:pt x="11406" y="10744"/>
                </a:cubicBezTo>
                <a:lnTo>
                  <a:pt x="7436" y="10744"/>
                </a:lnTo>
                <a:cubicBezTo>
                  <a:pt x="8255" y="10239"/>
                  <a:pt x="9295" y="9924"/>
                  <a:pt x="10303" y="9924"/>
                </a:cubicBezTo>
                <a:cubicBezTo>
                  <a:pt x="10555" y="9924"/>
                  <a:pt x="10712" y="9735"/>
                  <a:pt x="10712" y="9483"/>
                </a:cubicBezTo>
                <a:lnTo>
                  <a:pt x="10712" y="2458"/>
                </a:lnTo>
                <a:close/>
                <a:moveTo>
                  <a:pt x="2080" y="0"/>
                </a:moveTo>
                <a:cubicBezTo>
                  <a:pt x="1828" y="0"/>
                  <a:pt x="1670" y="189"/>
                  <a:pt x="1670" y="410"/>
                </a:cubicBezTo>
                <a:lnTo>
                  <a:pt x="1670" y="1670"/>
                </a:lnTo>
                <a:lnTo>
                  <a:pt x="1261" y="1670"/>
                </a:lnTo>
                <a:cubicBezTo>
                  <a:pt x="568" y="1670"/>
                  <a:pt x="1" y="2206"/>
                  <a:pt x="32" y="2930"/>
                </a:cubicBezTo>
                <a:lnTo>
                  <a:pt x="32" y="10334"/>
                </a:lnTo>
                <a:cubicBezTo>
                  <a:pt x="32" y="10996"/>
                  <a:pt x="568" y="11563"/>
                  <a:pt x="1261" y="11563"/>
                </a:cubicBezTo>
                <a:lnTo>
                  <a:pt x="11437" y="11563"/>
                </a:lnTo>
                <a:cubicBezTo>
                  <a:pt x="12130" y="11563"/>
                  <a:pt x="12697" y="11027"/>
                  <a:pt x="12697" y="10334"/>
                </a:cubicBezTo>
                <a:lnTo>
                  <a:pt x="12697" y="2867"/>
                </a:lnTo>
                <a:cubicBezTo>
                  <a:pt x="12666" y="2206"/>
                  <a:pt x="12130" y="1670"/>
                  <a:pt x="11437" y="1670"/>
                </a:cubicBezTo>
                <a:lnTo>
                  <a:pt x="10744" y="1670"/>
                </a:lnTo>
                <a:lnTo>
                  <a:pt x="10744" y="410"/>
                </a:lnTo>
                <a:cubicBezTo>
                  <a:pt x="10744" y="158"/>
                  <a:pt x="10555" y="0"/>
                  <a:pt x="10334" y="0"/>
                </a:cubicBezTo>
                <a:cubicBezTo>
                  <a:pt x="8980" y="0"/>
                  <a:pt x="7562" y="473"/>
                  <a:pt x="6396" y="1387"/>
                </a:cubicBezTo>
                <a:lnTo>
                  <a:pt x="6207" y="1544"/>
                </a:lnTo>
                <a:lnTo>
                  <a:pt x="6018" y="1387"/>
                </a:lnTo>
                <a:cubicBezTo>
                  <a:pt x="4915" y="473"/>
                  <a:pt x="3498" y="0"/>
                  <a:pt x="20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7" name="Google Shape;11261;p84">
            <a:extLst>
              <a:ext uri="{FF2B5EF4-FFF2-40B4-BE49-F238E27FC236}">
                <a16:creationId xmlns:a16="http://schemas.microsoft.com/office/drawing/2014/main" id="{119D19C7-B8E1-8EB5-60EE-AD45BF75BE39}"/>
              </a:ext>
            </a:extLst>
          </p:cNvPr>
          <p:cNvGrpSpPr/>
          <p:nvPr/>
        </p:nvGrpSpPr>
        <p:grpSpPr>
          <a:xfrm>
            <a:off x="7255035" y="1451336"/>
            <a:ext cx="494278" cy="492895"/>
            <a:chOff x="2821450" y="2957850"/>
            <a:chExt cx="259275" cy="258550"/>
          </a:xfrm>
          <a:solidFill>
            <a:schemeClr val="bg1"/>
          </a:solidFill>
        </p:grpSpPr>
        <p:sp>
          <p:nvSpPr>
            <p:cNvPr id="38" name="Google Shape;11262;p84">
              <a:extLst>
                <a:ext uri="{FF2B5EF4-FFF2-40B4-BE49-F238E27FC236}">
                  <a16:creationId xmlns:a16="http://schemas.microsoft.com/office/drawing/2014/main" id="{0CDA6CDD-322F-E3F9-8092-ED10B8DD2EC7}"/>
                </a:ext>
              </a:extLst>
            </p:cNvPr>
            <p:cNvSpPr/>
            <p:nvPr/>
          </p:nvSpPr>
          <p:spPr>
            <a:xfrm>
              <a:off x="2821450" y="3080500"/>
              <a:ext cx="259275" cy="135900"/>
            </a:xfrm>
            <a:custGeom>
              <a:avLst/>
              <a:gdLst/>
              <a:ahLst/>
              <a:cxnLst/>
              <a:rect l="l" t="t" r="r" b="b"/>
              <a:pathLst>
                <a:path w="10371" h="5436" extrusionOk="0">
                  <a:moveTo>
                    <a:pt x="2677" y="585"/>
                  </a:moveTo>
                  <a:cubicBezTo>
                    <a:pt x="3151" y="585"/>
                    <a:pt x="3569" y="1004"/>
                    <a:pt x="3569" y="1505"/>
                  </a:cubicBezTo>
                  <a:cubicBezTo>
                    <a:pt x="3569" y="1979"/>
                    <a:pt x="3151" y="2397"/>
                    <a:pt x="2677" y="2397"/>
                  </a:cubicBezTo>
                  <a:cubicBezTo>
                    <a:pt x="2147" y="2397"/>
                    <a:pt x="1757" y="1979"/>
                    <a:pt x="1757" y="1505"/>
                  </a:cubicBezTo>
                  <a:cubicBezTo>
                    <a:pt x="1757" y="1004"/>
                    <a:pt x="2175" y="585"/>
                    <a:pt x="2677" y="585"/>
                  </a:cubicBezTo>
                  <a:close/>
                  <a:moveTo>
                    <a:pt x="7555" y="585"/>
                  </a:moveTo>
                  <a:cubicBezTo>
                    <a:pt x="8029" y="585"/>
                    <a:pt x="8447" y="1004"/>
                    <a:pt x="8447" y="1505"/>
                  </a:cubicBezTo>
                  <a:cubicBezTo>
                    <a:pt x="8447" y="1979"/>
                    <a:pt x="8029" y="2397"/>
                    <a:pt x="7555" y="2397"/>
                  </a:cubicBezTo>
                  <a:cubicBezTo>
                    <a:pt x="7025" y="2397"/>
                    <a:pt x="6635" y="1979"/>
                    <a:pt x="6635" y="1505"/>
                  </a:cubicBezTo>
                  <a:cubicBezTo>
                    <a:pt x="6635" y="1004"/>
                    <a:pt x="7053" y="585"/>
                    <a:pt x="7555" y="585"/>
                  </a:cubicBezTo>
                  <a:close/>
                  <a:moveTo>
                    <a:pt x="2677" y="2983"/>
                  </a:moveTo>
                  <a:cubicBezTo>
                    <a:pt x="3736" y="2983"/>
                    <a:pt x="4628" y="3791"/>
                    <a:pt x="4795" y="4795"/>
                  </a:cubicBezTo>
                  <a:lnTo>
                    <a:pt x="586" y="4795"/>
                  </a:lnTo>
                  <a:cubicBezTo>
                    <a:pt x="698" y="3791"/>
                    <a:pt x="1618" y="2983"/>
                    <a:pt x="2677" y="2983"/>
                  </a:cubicBezTo>
                  <a:close/>
                  <a:moveTo>
                    <a:pt x="7555" y="2983"/>
                  </a:moveTo>
                  <a:cubicBezTo>
                    <a:pt x="8614" y="2983"/>
                    <a:pt x="9506" y="3791"/>
                    <a:pt x="9646" y="4795"/>
                  </a:cubicBezTo>
                  <a:lnTo>
                    <a:pt x="5409" y="4795"/>
                  </a:lnTo>
                  <a:cubicBezTo>
                    <a:pt x="5548" y="3791"/>
                    <a:pt x="6468" y="2983"/>
                    <a:pt x="7555" y="2983"/>
                  </a:cubicBezTo>
                  <a:close/>
                  <a:moveTo>
                    <a:pt x="2733" y="0"/>
                  </a:moveTo>
                  <a:cubicBezTo>
                    <a:pt x="1896" y="0"/>
                    <a:pt x="1227" y="669"/>
                    <a:pt x="1227" y="1505"/>
                  </a:cubicBezTo>
                  <a:cubicBezTo>
                    <a:pt x="1227" y="1951"/>
                    <a:pt x="1395" y="2342"/>
                    <a:pt x="1729" y="2620"/>
                  </a:cubicBezTo>
                  <a:cubicBezTo>
                    <a:pt x="698" y="3039"/>
                    <a:pt x="1" y="4014"/>
                    <a:pt x="1" y="5129"/>
                  </a:cubicBezTo>
                  <a:cubicBezTo>
                    <a:pt x="1" y="5296"/>
                    <a:pt x="140" y="5436"/>
                    <a:pt x="335" y="5436"/>
                  </a:cubicBezTo>
                  <a:lnTo>
                    <a:pt x="10036" y="5436"/>
                  </a:lnTo>
                  <a:cubicBezTo>
                    <a:pt x="10231" y="5436"/>
                    <a:pt x="10370" y="5296"/>
                    <a:pt x="10370" y="5129"/>
                  </a:cubicBezTo>
                  <a:cubicBezTo>
                    <a:pt x="10259" y="3958"/>
                    <a:pt x="9562" y="2983"/>
                    <a:pt x="8559" y="2620"/>
                  </a:cubicBezTo>
                  <a:cubicBezTo>
                    <a:pt x="8865" y="2342"/>
                    <a:pt x="9032" y="1951"/>
                    <a:pt x="9032" y="1505"/>
                  </a:cubicBezTo>
                  <a:cubicBezTo>
                    <a:pt x="9032" y="669"/>
                    <a:pt x="8391" y="0"/>
                    <a:pt x="7555" y="0"/>
                  </a:cubicBezTo>
                  <a:cubicBezTo>
                    <a:pt x="6719" y="0"/>
                    <a:pt x="6050" y="669"/>
                    <a:pt x="6050" y="1505"/>
                  </a:cubicBezTo>
                  <a:cubicBezTo>
                    <a:pt x="6050" y="1951"/>
                    <a:pt x="6217" y="2342"/>
                    <a:pt x="6524" y="2620"/>
                  </a:cubicBezTo>
                  <a:cubicBezTo>
                    <a:pt x="5910" y="2843"/>
                    <a:pt x="5409" y="3317"/>
                    <a:pt x="5130" y="3903"/>
                  </a:cubicBezTo>
                  <a:cubicBezTo>
                    <a:pt x="4823" y="3317"/>
                    <a:pt x="4322" y="2843"/>
                    <a:pt x="3736" y="2620"/>
                  </a:cubicBezTo>
                  <a:cubicBezTo>
                    <a:pt x="4043" y="2342"/>
                    <a:pt x="4238" y="1951"/>
                    <a:pt x="4238" y="1505"/>
                  </a:cubicBezTo>
                  <a:cubicBezTo>
                    <a:pt x="4238" y="669"/>
                    <a:pt x="3569" y="0"/>
                    <a:pt x="27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Google Shape;11263;p84">
              <a:extLst>
                <a:ext uri="{FF2B5EF4-FFF2-40B4-BE49-F238E27FC236}">
                  <a16:creationId xmlns:a16="http://schemas.microsoft.com/office/drawing/2014/main" id="{42308256-BEB0-2DC2-3F85-98889F799CCD}"/>
                </a:ext>
              </a:extLst>
            </p:cNvPr>
            <p:cNvSpPr/>
            <p:nvPr/>
          </p:nvSpPr>
          <p:spPr>
            <a:xfrm>
              <a:off x="2831900" y="2957850"/>
              <a:ext cx="228625" cy="106350"/>
            </a:xfrm>
            <a:custGeom>
              <a:avLst/>
              <a:gdLst/>
              <a:ahLst/>
              <a:cxnLst/>
              <a:rect l="l" t="t" r="r" b="b"/>
              <a:pathLst>
                <a:path w="9145" h="4254" extrusionOk="0">
                  <a:moveTo>
                    <a:pt x="8336" y="585"/>
                  </a:moveTo>
                  <a:cubicBezTo>
                    <a:pt x="8531" y="585"/>
                    <a:pt x="8642" y="725"/>
                    <a:pt x="8642" y="892"/>
                  </a:cubicBezTo>
                  <a:lnTo>
                    <a:pt x="8642" y="2119"/>
                  </a:lnTo>
                  <a:cubicBezTo>
                    <a:pt x="8642" y="2286"/>
                    <a:pt x="8531" y="2425"/>
                    <a:pt x="8336" y="2425"/>
                  </a:cubicBezTo>
                  <a:lnTo>
                    <a:pt x="7137" y="2425"/>
                  </a:lnTo>
                  <a:cubicBezTo>
                    <a:pt x="6942" y="2425"/>
                    <a:pt x="6803" y="2565"/>
                    <a:pt x="6803" y="2732"/>
                  </a:cubicBezTo>
                  <a:lnTo>
                    <a:pt x="6803" y="3234"/>
                  </a:lnTo>
                  <a:lnTo>
                    <a:pt x="6106" y="2537"/>
                  </a:lnTo>
                  <a:cubicBezTo>
                    <a:pt x="6050" y="2453"/>
                    <a:pt x="5966" y="2425"/>
                    <a:pt x="5911" y="2425"/>
                  </a:cubicBezTo>
                  <a:lnTo>
                    <a:pt x="3430" y="2425"/>
                  </a:lnTo>
                  <a:cubicBezTo>
                    <a:pt x="3346" y="2425"/>
                    <a:pt x="3262" y="2453"/>
                    <a:pt x="3207" y="2537"/>
                  </a:cubicBezTo>
                  <a:lnTo>
                    <a:pt x="2510" y="3234"/>
                  </a:lnTo>
                  <a:lnTo>
                    <a:pt x="2510" y="2732"/>
                  </a:lnTo>
                  <a:cubicBezTo>
                    <a:pt x="2510" y="2565"/>
                    <a:pt x="2370" y="2425"/>
                    <a:pt x="2203" y="2425"/>
                  </a:cubicBezTo>
                  <a:lnTo>
                    <a:pt x="1032" y="2425"/>
                  </a:lnTo>
                  <a:cubicBezTo>
                    <a:pt x="865" y="2425"/>
                    <a:pt x="726" y="2286"/>
                    <a:pt x="726" y="2119"/>
                  </a:cubicBezTo>
                  <a:lnTo>
                    <a:pt x="726" y="892"/>
                  </a:lnTo>
                  <a:cubicBezTo>
                    <a:pt x="726" y="725"/>
                    <a:pt x="865" y="585"/>
                    <a:pt x="1032" y="585"/>
                  </a:cubicBezTo>
                  <a:close/>
                  <a:moveTo>
                    <a:pt x="921" y="0"/>
                  </a:moveTo>
                  <a:cubicBezTo>
                    <a:pt x="447" y="0"/>
                    <a:pt x="1" y="418"/>
                    <a:pt x="1" y="892"/>
                  </a:cubicBezTo>
                  <a:lnTo>
                    <a:pt x="1" y="2119"/>
                  </a:lnTo>
                  <a:cubicBezTo>
                    <a:pt x="1" y="2592"/>
                    <a:pt x="419" y="3011"/>
                    <a:pt x="921" y="3011"/>
                  </a:cubicBezTo>
                  <a:lnTo>
                    <a:pt x="1841" y="3011"/>
                  </a:lnTo>
                  <a:lnTo>
                    <a:pt x="1841" y="3958"/>
                  </a:lnTo>
                  <a:cubicBezTo>
                    <a:pt x="1924" y="4098"/>
                    <a:pt x="2008" y="4209"/>
                    <a:pt x="2120" y="4237"/>
                  </a:cubicBezTo>
                  <a:cubicBezTo>
                    <a:pt x="2150" y="4247"/>
                    <a:pt x="2188" y="4254"/>
                    <a:pt x="2228" y="4254"/>
                  </a:cubicBezTo>
                  <a:cubicBezTo>
                    <a:pt x="2298" y="4254"/>
                    <a:pt x="2373" y="4234"/>
                    <a:pt x="2426" y="4181"/>
                  </a:cubicBezTo>
                  <a:lnTo>
                    <a:pt x="3541" y="3011"/>
                  </a:lnTo>
                  <a:lnTo>
                    <a:pt x="5743" y="3011"/>
                  </a:lnTo>
                  <a:lnTo>
                    <a:pt x="6830" y="4181"/>
                  </a:lnTo>
                  <a:cubicBezTo>
                    <a:pt x="6883" y="4234"/>
                    <a:pt x="6959" y="4254"/>
                    <a:pt x="7035" y="4254"/>
                  </a:cubicBezTo>
                  <a:cubicBezTo>
                    <a:pt x="7080" y="4254"/>
                    <a:pt x="7124" y="4247"/>
                    <a:pt x="7165" y="4237"/>
                  </a:cubicBezTo>
                  <a:cubicBezTo>
                    <a:pt x="7249" y="4209"/>
                    <a:pt x="7332" y="4070"/>
                    <a:pt x="7332" y="3958"/>
                  </a:cubicBezTo>
                  <a:lnTo>
                    <a:pt x="7332" y="3011"/>
                  </a:lnTo>
                  <a:lnTo>
                    <a:pt x="8224" y="3011"/>
                  </a:lnTo>
                  <a:cubicBezTo>
                    <a:pt x="8726" y="3011"/>
                    <a:pt x="9144" y="2592"/>
                    <a:pt x="9144" y="2119"/>
                  </a:cubicBezTo>
                  <a:lnTo>
                    <a:pt x="9144" y="892"/>
                  </a:lnTo>
                  <a:cubicBezTo>
                    <a:pt x="9144" y="418"/>
                    <a:pt x="8726" y="0"/>
                    <a:pt x="82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Google Shape;11264;p84">
              <a:extLst>
                <a:ext uri="{FF2B5EF4-FFF2-40B4-BE49-F238E27FC236}">
                  <a16:creationId xmlns:a16="http://schemas.microsoft.com/office/drawing/2014/main" id="{5B95403F-B6B2-6900-587E-D391C78031B6}"/>
                </a:ext>
              </a:extLst>
            </p:cNvPr>
            <p:cNvSpPr/>
            <p:nvPr/>
          </p:nvSpPr>
          <p:spPr>
            <a:xfrm>
              <a:off x="3024600" y="2966925"/>
              <a:ext cx="29875" cy="58497"/>
            </a:xfrm>
            <a:custGeom>
              <a:avLst/>
              <a:gdLst/>
              <a:ahLst/>
              <a:cxnLst/>
              <a:rect l="l" t="t" r="r" b="b"/>
              <a:pathLst>
                <a:path w="1195" h="2376" extrusionOk="0">
                  <a:moveTo>
                    <a:pt x="159" y="2269"/>
                  </a:moveTo>
                  <a:cubicBezTo>
                    <a:pt x="131" y="2225"/>
                    <a:pt x="349" y="2178"/>
                    <a:pt x="444" y="2102"/>
                  </a:cubicBezTo>
                  <a:cubicBezTo>
                    <a:pt x="539" y="2027"/>
                    <a:pt x="682" y="2090"/>
                    <a:pt x="730" y="1816"/>
                  </a:cubicBezTo>
                  <a:cubicBezTo>
                    <a:pt x="778" y="1542"/>
                    <a:pt x="774" y="725"/>
                    <a:pt x="730" y="459"/>
                  </a:cubicBezTo>
                  <a:cubicBezTo>
                    <a:pt x="686" y="193"/>
                    <a:pt x="587" y="273"/>
                    <a:pt x="468" y="221"/>
                  </a:cubicBezTo>
                  <a:cubicBezTo>
                    <a:pt x="349" y="169"/>
                    <a:pt x="-16" y="185"/>
                    <a:pt x="16" y="149"/>
                  </a:cubicBezTo>
                  <a:cubicBezTo>
                    <a:pt x="48" y="113"/>
                    <a:pt x="473" y="-21"/>
                    <a:pt x="659" y="7"/>
                  </a:cubicBezTo>
                  <a:cubicBezTo>
                    <a:pt x="846" y="35"/>
                    <a:pt x="1048" y="54"/>
                    <a:pt x="1135" y="316"/>
                  </a:cubicBezTo>
                  <a:cubicBezTo>
                    <a:pt x="1222" y="578"/>
                    <a:pt x="1183" y="1276"/>
                    <a:pt x="1183" y="1578"/>
                  </a:cubicBezTo>
                  <a:cubicBezTo>
                    <a:pt x="1183" y="1880"/>
                    <a:pt x="1230" y="1995"/>
                    <a:pt x="1135" y="2126"/>
                  </a:cubicBezTo>
                  <a:cubicBezTo>
                    <a:pt x="1040" y="2257"/>
                    <a:pt x="774" y="2340"/>
                    <a:pt x="611" y="2364"/>
                  </a:cubicBezTo>
                  <a:cubicBezTo>
                    <a:pt x="448" y="2388"/>
                    <a:pt x="187" y="2313"/>
                    <a:pt x="159" y="22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" name="Google Shape;11150;p84">
            <a:extLst>
              <a:ext uri="{FF2B5EF4-FFF2-40B4-BE49-F238E27FC236}">
                <a16:creationId xmlns:a16="http://schemas.microsoft.com/office/drawing/2014/main" id="{A2AD14AA-1B51-622D-A3B1-E09D1A39EBA1}"/>
              </a:ext>
            </a:extLst>
          </p:cNvPr>
          <p:cNvSpPr/>
          <p:nvPr/>
        </p:nvSpPr>
        <p:spPr>
          <a:xfrm>
            <a:off x="460291" y="876581"/>
            <a:ext cx="356438" cy="354558"/>
          </a:xfrm>
          <a:custGeom>
            <a:avLst/>
            <a:gdLst/>
            <a:ahLst/>
            <a:cxnLst/>
            <a:rect l="l" t="t" r="r" b="b"/>
            <a:pathLst>
              <a:path w="11752" h="11690" extrusionOk="0">
                <a:moveTo>
                  <a:pt x="5923" y="694"/>
                </a:moveTo>
                <a:cubicBezTo>
                  <a:pt x="6490" y="694"/>
                  <a:pt x="6963" y="1166"/>
                  <a:pt x="6963" y="1765"/>
                </a:cubicBezTo>
                <a:cubicBezTo>
                  <a:pt x="6963" y="2332"/>
                  <a:pt x="6490" y="2805"/>
                  <a:pt x="5923" y="2805"/>
                </a:cubicBezTo>
                <a:cubicBezTo>
                  <a:pt x="5325" y="2805"/>
                  <a:pt x="4852" y="2332"/>
                  <a:pt x="4852" y="1765"/>
                </a:cubicBezTo>
                <a:cubicBezTo>
                  <a:pt x="4852" y="1229"/>
                  <a:pt x="5325" y="694"/>
                  <a:pt x="5923" y="694"/>
                </a:cubicBezTo>
                <a:close/>
                <a:moveTo>
                  <a:pt x="2489" y="3466"/>
                </a:moveTo>
                <a:cubicBezTo>
                  <a:pt x="2678" y="3466"/>
                  <a:pt x="2836" y="3624"/>
                  <a:pt x="2836" y="3813"/>
                </a:cubicBezTo>
                <a:lnTo>
                  <a:pt x="2836" y="4916"/>
                </a:lnTo>
                <a:cubicBezTo>
                  <a:pt x="2678" y="4947"/>
                  <a:pt x="2584" y="5042"/>
                  <a:pt x="2458" y="5168"/>
                </a:cubicBezTo>
                <a:cubicBezTo>
                  <a:pt x="2363" y="5231"/>
                  <a:pt x="2300" y="5357"/>
                  <a:pt x="2237" y="5420"/>
                </a:cubicBezTo>
                <a:cubicBezTo>
                  <a:pt x="2174" y="5357"/>
                  <a:pt x="2143" y="5262"/>
                  <a:pt x="2143" y="5199"/>
                </a:cubicBezTo>
                <a:lnTo>
                  <a:pt x="2143" y="3813"/>
                </a:lnTo>
                <a:cubicBezTo>
                  <a:pt x="2143" y="3624"/>
                  <a:pt x="2300" y="3466"/>
                  <a:pt x="2489" y="3466"/>
                </a:cubicBezTo>
                <a:close/>
                <a:moveTo>
                  <a:pt x="9326" y="3466"/>
                </a:moveTo>
                <a:cubicBezTo>
                  <a:pt x="9546" y="3466"/>
                  <a:pt x="9704" y="3624"/>
                  <a:pt x="9704" y="3813"/>
                </a:cubicBezTo>
                <a:lnTo>
                  <a:pt x="9704" y="5199"/>
                </a:lnTo>
                <a:cubicBezTo>
                  <a:pt x="9704" y="5262"/>
                  <a:pt x="9641" y="5357"/>
                  <a:pt x="9578" y="5420"/>
                </a:cubicBezTo>
                <a:cubicBezTo>
                  <a:pt x="9546" y="5294"/>
                  <a:pt x="9452" y="5231"/>
                  <a:pt x="9389" y="5168"/>
                </a:cubicBezTo>
                <a:cubicBezTo>
                  <a:pt x="9263" y="5042"/>
                  <a:pt x="9137" y="4947"/>
                  <a:pt x="8979" y="4916"/>
                </a:cubicBezTo>
                <a:lnTo>
                  <a:pt x="8979" y="3813"/>
                </a:lnTo>
                <a:cubicBezTo>
                  <a:pt x="9011" y="3624"/>
                  <a:pt x="9168" y="3466"/>
                  <a:pt x="9326" y="3466"/>
                </a:cubicBezTo>
                <a:close/>
                <a:moveTo>
                  <a:pt x="5923" y="3466"/>
                </a:moveTo>
                <a:cubicBezTo>
                  <a:pt x="6900" y="3466"/>
                  <a:pt x="7814" y="4096"/>
                  <a:pt x="8160" y="4947"/>
                </a:cubicBezTo>
                <a:cubicBezTo>
                  <a:pt x="8066" y="5010"/>
                  <a:pt x="8003" y="5042"/>
                  <a:pt x="7971" y="5105"/>
                </a:cubicBezTo>
                <a:lnTo>
                  <a:pt x="6081" y="6963"/>
                </a:lnTo>
                <a:cubicBezTo>
                  <a:pt x="6018" y="6995"/>
                  <a:pt x="5955" y="7089"/>
                  <a:pt x="5923" y="7152"/>
                </a:cubicBezTo>
                <a:cubicBezTo>
                  <a:pt x="5860" y="7089"/>
                  <a:pt x="5797" y="7026"/>
                  <a:pt x="5766" y="6963"/>
                </a:cubicBezTo>
                <a:lnTo>
                  <a:pt x="3876" y="5105"/>
                </a:lnTo>
                <a:cubicBezTo>
                  <a:pt x="3781" y="5042"/>
                  <a:pt x="3750" y="5010"/>
                  <a:pt x="3655" y="4947"/>
                </a:cubicBezTo>
                <a:cubicBezTo>
                  <a:pt x="4033" y="4096"/>
                  <a:pt x="4915" y="3466"/>
                  <a:pt x="5923" y="3466"/>
                </a:cubicBezTo>
                <a:close/>
                <a:moveTo>
                  <a:pt x="10744" y="2049"/>
                </a:moveTo>
                <a:cubicBezTo>
                  <a:pt x="10964" y="2049"/>
                  <a:pt x="11122" y="2206"/>
                  <a:pt x="11122" y="2395"/>
                </a:cubicBezTo>
                <a:lnTo>
                  <a:pt x="11122" y="6144"/>
                </a:lnTo>
                <a:lnTo>
                  <a:pt x="11059" y="6144"/>
                </a:lnTo>
                <a:cubicBezTo>
                  <a:pt x="11059" y="6333"/>
                  <a:pt x="11027" y="6491"/>
                  <a:pt x="10901" y="6648"/>
                </a:cubicBezTo>
                <a:lnTo>
                  <a:pt x="9263" y="9421"/>
                </a:lnTo>
                <a:cubicBezTo>
                  <a:pt x="9105" y="9673"/>
                  <a:pt x="9011" y="9956"/>
                  <a:pt x="9011" y="10271"/>
                </a:cubicBezTo>
                <a:lnTo>
                  <a:pt x="9011" y="10933"/>
                </a:lnTo>
                <a:lnTo>
                  <a:pt x="6270" y="10933"/>
                </a:lnTo>
                <a:lnTo>
                  <a:pt x="6270" y="8097"/>
                </a:lnTo>
                <a:cubicBezTo>
                  <a:pt x="6270" y="7845"/>
                  <a:pt x="6396" y="7593"/>
                  <a:pt x="6585" y="7404"/>
                </a:cubicBezTo>
                <a:lnTo>
                  <a:pt x="8475" y="5546"/>
                </a:lnTo>
                <a:cubicBezTo>
                  <a:pt x="8538" y="5483"/>
                  <a:pt x="8625" y="5451"/>
                  <a:pt x="8712" y="5451"/>
                </a:cubicBezTo>
                <a:cubicBezTo>
                  <a:pt x="8798" y="5451"/>
                  <a:pt x="8885" y="5483"/>
                  <a:pt x="8948" y="5546"/>
                </a:cubicBezTo>
                <a:cubicBezTo>
                  <a:pt x="9074" y="5672"/>
                  <a:pt x="9074" y="5892"/>
                  <a:pt x="8948" y="6018"/>
                </a:cubicBezTo>
                <a:lnTo>
                  <a:pt x="7751" y="7215"/>
                </a:lnTo>
                <a:cubicBezTo>
                  <a:pt x="7656" y="7310"/>
                  <a:pt x="7656" y="7562"/>
                  <a:pt x="7751" y="7656"/>
                </a:cubicBezTo>
                <a:cubicBezTo>
                  <a:pt x="7814" y="7719"/>
                  <a:pt x="7908" y="7751"/>
                  <a:pt x="7999" y="7751"/>
                </a:cubicBezTo>
                <a:cubicBezTo>
                  <a:pt x="8089" y="7751"/>
                  <a:pt x="8176" y="7719"/>
                  <a:pt x="8223" y="7656"/>
                </a:cubicBezTo>
                <a:lnTo>
                  <a:pt x="10082" y="5829"/>
                </a:lnTo>
                <a:cubicBezTo>
                  <a:pt x="10271" y="5609"/>
                  <a:pt x="10397" y="5388"/>
                  <a:pt x="10397" y="5105"/>
                </a:cubicBezTo>
                <a:lnTo>
                  <a:pt x="10397" y="2395"/>
                </a:lnTo>
                <a:cubicBezTo>
                  <a:pt x="10397" y="2206"/>
                  <a:pt x="10555" y="2049"/>
                  <a:pt x="10744" y="2049"/>
                </a:cubicBezTo>
                <a:close/>
                <a:moveTo>
                  <a:pt x="1103" y="2080"/>
                </a:moveTo>
                <a:cubicBezTo>
                  <a:pt x="1292" y="2080"/>
                  <a:pt x="1450" y="2238"/>
                  <a:pt x="1450" y="2427"/>
                </a:cubicBezTo>
                <a:lnTo>
                  <a:pt x="1450" y="5168"/>
                </a:lnTo>
                <a:cubicBezTo>
                  <a:pt x="1450" y="5420"/>
                  <a:pt x="1576" y="5672"/>
                  <a:pt x="1796" y="5861"/>
                </a:cubicBezTo>
                <a:lnTo>
                  <a:pt x="3624" y="7719"/>
                </a:lnTo>
                <a:cubicBezTo>
                  <a:pt x="3687" y="7782"/>
                  <a:pt x="3781" y="7814"/>
                  <a:pt x="3872" y="7814"/>
                </a:cubicBezTo>
                <a:cubicBezTo>
                  <a:pt x="3962" y="7814"/>
                  <a:pt x="4049" y="7782"/>
                  <a:pt x="4096" y="7719"/>
                </a:cubicBezTo>
                <a:cubicBezTo>
                  <a:pt x="4222" y="7593"/>
                  <a:pt x="4222" y="7373"/>
                  <a:pt x="4096" y="7247"/>
                </a:cubicBezTo>
                <a:lnTo>
                  <a:pt x="2930" y="6050"/>
                </a:lnTo>
                <a:cubicBezTo>
                  <a:pt x="2804" y="5955"/>
                  <a:pt x="2804" y="5703"/>
                  <a:pt x="2930" y="5577"/>
                </a:cubicBezTo>
                <a:cubicBezTo>
                  <a:pt x="2978" y="5530"/>
                  <a:pt x="3064" y="5506"/>
                  <a:pt x="3155" y="5506"/>
                </a:cubicBezTo>
                <a:cubicBezTo>
                  <a:pt x="3245" y="5506"/>
                  <a:pt x="3340" y="5530"/>
                  <a:pt x="3403" y="5577"/>
                </a:cubicBezTo>
                <a:lnTo>
                  <a:pt x="5293" y="7436"/>
                </a:lnTo>
                <a:cubicBezTo>
                  <a:pt x="5482" y="7625"/>
                  <a:pt x="5608" y="7877"/>
                  <a:pt x="5608" y="8161"/>
                </a:cubicBezTo>
                <a:lnTo>
                  <a:pt x="5608" y="10996"/>
                </a:lnTo>
                <a:lnTo>
                  <a:pt x="2836" y="10996"/>
                </a:lnTo>
                <a:lnTo>
                  <a:pt x="2836" y="10303"/>
                </a:lnTo>
                <a:cubicBezTo>
                  <a:pt x="2804" y="10051"/>
                  <a:pt x="2710" y="9736"/>
                  <a:pt x="2552" y="9452"/>
                </a:cubicBezTo>
                <a:lnTo>
                  <a:pt x="914" y="6680"/>
                </a:lnTo>
                <a:cubicBezTo>
                  <a:pt x="851" y="6522"/>
                  <a:pt x="757" y="6333"/>
                  <a:pt x="757" y="6176"/>
                </a:cubicBezTo>
                <a:lnTo>
                  <a:pt x="757" y="2427"/>
                </a:lnTo>
                <a:cubicBezTo>
                  <a:pt x="757" y="2238"/>
                  <a:pt x="914" y="2080"/>
                  <a:pt x="1103" y="2080"/>
                </a:cubicBezTo>
                <a:close/>
                <a:moveTo>
                  <a:pt x="5860" y="1"/>
                </a:moveTo>
                <a:cubicBezTo>
                  <a:pt x="4915" y="1"/>
                  <a:pt x="4128" y="788"/>
                  <a:pt x="4128" y="1734"/>
                </a:cubicBezTo>
                <a:cubicBezTo>
                  <a:pt x="4128" y="2206"/>
                  <a:pt x="4348" y="2647"/>
                  <a:pt x="4695" y="2994"/>
                </a:cubicBezTo>
                <a:cubicBezTo>
                  <a:pt x="4411" y="3120"/>
                  <a:pt x="4191" y="3214"/>
                  <a:pt x="3939" y="3435"/>
                </a:cubicBezTo>
                <a:cubicBezTo>
                  <a:pt x="3750" y="3592"/>
                  <a:pt x="3592" y="3750"/>
                  <a:pt x="3435" y="3939"/>
                </a:cubicBezTo>
                <a:lnTo>
                  <a:pt x="3435" y="3813"/>
                </a:lnTo>
                <a:cubicBezTo>
                  <a:pt x="3435" y="3246"/>
                  <a:pt x="2962" y="2805"/>
                  <a:pt x="2395" y="2805"/>
                </a:cubicBezTo>
                <a:cubicBezTo>
                  <a:pt x="2300" y="2805"/>
                  <a:pt x="2174" y="2836"/>
                  <a:pt x="2048" y="2836"/>
                </a:cubicBezTo>
                <a:lnTo>
                  <a:pt x="2048" y="2427"/>
                </a:lnTo>
                <a:cubicBezTo>
                  <a:pt x="2048" y="1891"/>
                  <a:pt x="1576" y="1418"/>
                  <a:pt x="1040" y="1418"/>
                </a:cubicBezTo>
                <a:cubicBezTo>
                  <a:pt x="473" y="1418"/>
                  <a:pt x="0" y="1891"/>
                  <a:pt x="0" y="2427"/>
                </a:cubicBezTo>
                <a:lnTo>
                  <a:pt x="0" y="6176"/>
                </a:lnTo>
                <a:cubicBezTo>
                  <a:pt x="0" y="6491"/>
                  <a:pt x="95" y="6806"/>
                  <a:pt x="253" y="7026"/>
                </a:cubicBezTo>
                <a:lnTo>
                  <a:pt x="1891" y="9799"/>
                </a:lnTo>
                <a:cubicBezTo>
                  <a:pt x="1985" y="9956"/>
                  <a:pt x="2048" y="10145"/>
                  <a:pt x="2048" y="10303"/>
                </a:cubicBezTo>
                <a:lnTo>
                  <a:pt x="2048" y="11342"/>
                </a:lnTo>
                <a:cubicBezTo>
                  <a:pt x="2048" y="11532"/>
                  <a:pt x="2206" y="11689"/>
                  <a:pt x="2395" y="11689"/>
                </a:cubicBezTo>
                <a:lnTo>
                  <a:pt x="9294" y="11689"/>
                </a:lnTo>
                <a:cubicBezTo>
                  <a:pt x="9483" y="11689"/>
                  <a:pt x="9641" y="11532"/>
                  <a:pt x="9641" y="11342"/>
                </a:cubicBezTo>
                <a:lnTo>
                  <a:pt x="9641" y="10303"/>
                </a:lnTo>
                <a:cubicBezTo>
                  <a:pt x="9641" y="10114"/>
                  <a:pt x="9704" y="9956"/>
                  <a:pt x="9799" y="9799"/>
                </a:cubicBezTo>
                <a:lnTo>
                  <a:pt x="11468" y="7026"/>
                </a:lnTo>
                <a:cubicBezTo>
                  <a:pt x="11626" y="6774"/>
                  <a:pt x="11689" y="6491"/>
                  <a:pt x="11689" y="6176"/>
                </a:cubicBezTo>
                <a:lnTo>
                  <a:pt x="11689" y="2427"/>
                </a:lnTo>
                <a:cubicBezTo>
                  <a:pt x="11752" y="1891"/>
                  <a:pt x="11279" y="1418"/>
                  <a:pt x="10712" y="1418"/>
                </a:cubicBezTo>
                <a:cubicBezTo>
                  <a:pt x="10177" y="1418"/>
                  <a:pt x="9704" y="1891"/>
                  <a:pt x="9704" y="2427"/>
                </a:cubicBezTo>
                <a:lnTo>
                  <a:pt x="9704" y="2836"/>
                </a:lnTo>
                <a:cubicBezTo>
                  <a:pt x="9578" y="2805"/>
                  <a:pt x="9452" y="2805"/>
                  <a:pt x="9326" y="2805"/>
                </a:cubicBezTo>
                <a:cubicBezTo>
                  <a:pt x="8790" y="2805"/>
                  <a:pt x="8318" y="3246"/>
                  <a:pt x="8318" y="3813"/>
                </a:cubicBezTo>
                <a:lnTo>
                  <a:pt x="8318" y="3939"/>
                </a:lnTo>
                <a:cubicBezTo>
                  <a:pt x="8160" y="3750"/>
                  <a:pt x="8003" y="3592"/>
                  <a:pt x="7814" y="3435"/>
                </a:cubicBezTo>
                <a:cubicBezTo>
                  <a:pt x="7562" y="3246"/>
                  <a:pt x="7341" y="3088"/>
                  <a:pt x="7058" y="2994"/>
                </a:cubicBezTo>
                <a:cubicBezTo>
                  <a:pt x="7404" y="2647"/>
                  <a:pt x="7593" y="2206"/>
                  <a:pt x="7593" y="1734"/>
                </a:cubicBezTo>
                <a:cubicBezTo>
                  <a:pt x="7593" y="788"/>
                  <a:pt x="6806" y="1"/>
                  <a:pt x="5860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1417;p41">
            <a:extLst>
              <a:ext uri="{FF2B5EF4-FFF2-40B4-BE49-F238E27FC236}">
                <a16:creationId xmlns:a16="http://schemas.microsoft.com/office/drawing/2014/main" id="{1D367BE9-A8CB-4873-99A5-8835AFCE38C4}"/>
              </a:ext>
            </a:extLst>
          </p:cNvPr>
          <p:cNvSpPr txBox="1">
            <a:spLocks/>
          </p:cNvSpPr>
          <p:nvPr/>
        </p:nvSpPr>
        <p:spPr>
          <a:xfrm>
            <a:off x="1152063" y="149261"/>
            <a:ext cx="7128338" cy="57962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ecular One"/>
              <a:buNone/>
              <a:defRPr sz="3600" b="0" i="0" u="none" strike="noStrike" cap="none">
                <a:solidFill>
                  <a:schemeClr val="dk1"/>
                </a:solidFill>
                <a:latin typeface="Secular One"/>
                <a:ea typeface="Secular One"/>
                <a:cs typeface="Secular One"/>
                <a:sym typeface="Secular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ecular One"/>
              <a:buNone/>
              <a:defRPr sz="5200" b="0" i="0" u="none" strike="noStrike" cap="none">
                <a:solidFill>
                  <a:schemeClr val="dk1"/>
                </a:solidFill>
                <a:latin typeface="Secular One"/>
                <a:ea typeface="Secular One"/>
                <a:cs typeface="Secular One"/>
                <a:sym typeface="Secular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ecular One"/>
              <a:buNone/>
              <a:defRPr sz="5200" b="0" i="0" u="none" strike="noStrike" cap="none">
                <a:solidFill>
                  <a:schemeClr val="dk1"/>
                </a:solidFill>
                <a:latin typeface="Secular One"/>
                <a:ea typeface="Secular One"/>
                <a:cs typeface="Secular One"/>
                <a:sym typeface="Secular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ecular One"/>
              <a:buNone/>
              <a:defRPr sz="5200" b="0" i="0" u="none" strike="noStrike" cap="none">
                <a:solidFill>
                  <a:schemeClr val="dk1"/>
                </a:solidFill>
                <a:latin typeface="Secular One"/>
                <a:ea typeface="Secular One"/>
                <a:cs typeface="Secular One"/>
                <a:sym typeface="Secular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ecular One"/>
              <a:buNone/>
              <a:defRPr sz="5200" b="0" i="0" u="none" strike="noStrike" cap="none">
                <a:solidFill>
                  <a:schemeClr val="dk1"/>
                </a:solidFill>
                <a:latin typeface="Secular One"/>
                <a:ea typeface="Secular One"/>
                <a:cs typeface="Secular One"/>
                <a:sym typeface="Secular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ecular One"/>
              <a:buNone/>
              <a:defRPr sz="5200" b="0" i="0" u="none" strike="noStrike" cap="none">
                <a:solidFill>
                  <a:schemeClr val="dk1"/>
                </a:solidFill>
                <a:latin typeface="Secular One"/>
                <a:ea typeface="Secular One"/>
                <a:cs typeface="Secular One"/>
                <a:sym typeface="Secular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ecular One"/>
              <a:buNone/>
              <a:defRPr sz="5200" b="0" i="0" u="none" strike="noStrike" cap="none">
                <a:solidFill>
                  <a:schemeClr val="dk1"/>
                </a:solidFill>
                <a:latin typeface="Secular One"/>
                <a:ea typeface="Secular One"/>
                <a:cs typeface="Secular One"/>
                <a:sym typeface="Secular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ecular One"/>
              <a:buNone/>
              <a:defRPr sz="5200" b="0" i="0" u="none" strike="noStrike" cap="none">
                <a:solidFill>
                  <a:schemeClr val="dk1"/>
                </a:solidFill>
                <a:latin typeface="Secular One"/>
                <a:ea typeface="Secular One"/>
                <a:cs typeface="Secular One"/>
                <a:sym typeface="Secular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ecular One"/>
              <a:buNone/>
              <a:defRPr sz="5200" b="0" i="0" u="none" strike="noStrike" cap="none">
                <a:solidFill>
                  <a:schemeClr val="dk1"/>
                </a:solidFill>
                <a:latin typeface="Secular One"/>
                <a:ea typeface="Secular One"/>
                <a:cs typeface="Secular One"/>
                <a:sym typeface="Secular One"/>
              </a:defRPr>
            </a:lvl9pPr>
          </a:lstStyle>
          <a:p>
            <a:r>
              <a:rPr lang="en-US" sz="3200" b="1">
                <a:latin typeface="Calibri" panose="020F0502020204030204" pitchFamily="34" charset="0"/>
                <a:cs typeface="Calibri" panose="020F0502020204030204" pitchFamily="34" charset="0"/>
              </a:rPr>
              <a:t>OUR Byron-Bergen Public Library</a:t>
            </a:r>
          </a:p>
        </p:txBody>
      </p:sp>
      <p:grpSp>
        <p:nvGrpSpPr>
          <p:cNvPr id="4" name="Google Shape;12214;p87">
            <a:extLst>
              <a:ext uri="{FF2B5EF4-FFF2-40B4-BE49-F238E27FC236}">
                <a16:creationId xmlns:a16="http://schemas.microsoft.com/office/drawing/2014/main" id="{AF9EEC64-9170-71CB-E5C1-BB364A94B28D}"/>
              </a:ext>
            </a:extLst>
          </p:cNvPr>
          <p:cNvGrpSpPr/>
          <p:nvPr/>
        </p:nvGrpSpPr>
        <p:grpSpPr>
          <a:xfrm>
            <a:off x="332938" y="3973011"/>
            <a:ext cx="409531" cy="410617"/>
            <a:chOff x="6679825" y="2693700"/>
            <a:chExt cx="257875" cy="258575"/>
          </a:xfrm>
          <a:solidFill>
            <a:schemeClr val="bg1"/>
          </a:solidFill>
        </p:grpSpPr>
        <p:sp>
          <p:nvSpPr>
            <p:cNvPr id="5" name="Google Shape;12215;p87">
              <a:extLst>
                <a:ext uri="{FF2B5EF4-FFF2-40B4-BE49-F238E27FC236}">
                  <a16:creationId xmlns:a16="http://schemas.microsoft.com/office/drawing/2014/main" id="{036BF513-9BFB-113B-B570-D2EBBCA2387D}"/>
                </a:ext>
              </a:extLst>
            </p:cNvPr>
            <p:cNvSpPr/>
            <p:nvPr/>
          </p:nvSpPr>
          <p:spPr>
            <a:xfrm>
              <a:off x="6679825" y="2693700"/>
              <a:ext cx="257875" cy="258575"/>
            </a:xfrm>
            <a:custGeom>
              <a:avLst/>
              <a:gdLst/>
              <a:ahLst/>
              <a:cxnLst/>
              <a:rect l="l" t="t" r="r" b="b"/>
              <a:pathLst>
                <a:path w="10315" h="10343" extrusionOk="0">
                  <a:moveTo>
                    <a:pt x="5102" y="670"/>
                  </a:moveTo>
                  <a:cubicBezTo>
                    <a:pt x="5604" y="670"/>
                    <a:pt x="6022" y="1088"/>
                    <a:pt x="6022" y="1562"/>
                  </a:cubicBezTo>
                  <a:cubicBezTo>
                    <a:pt x="6022" y="2063"/>
                    <a:pt x="5604" y="2481"/>
                    <a:pt x="5102" y="2481"/>
                  </a:cubicBezTo>
                  <a:cubicBezTo>
                    <a:pt x="4600" y="2481"/>
                    <a:pt x="4182" y="2063"/>
                    <a:pt x="4182" y="1562"/>
                  </a:cubicBezTo>
                  <a:cubicBezTo>
                    <a:pt x="4182" y="1088"/>
                    <a:pt x="4600" y="670"/>
                    <a:pt x="5102" y="670"/>
                  </a:cubicBezTo>
                  <a:close/>
                  <a:moveTo>
                    <a:pt x="1757" y="1896"/>
                  </a:moveTo>
                  <a:cubicBezTo>
                    <a:pt x="2063" y="1896"/>
                    <a:pt x="2342" y="2175"/>
                    <a:pt x="2342" y="2481"/>
                  </a:cubicBezTo>
                  <a:cubicBezTo>
                    <a:pt x="2342" y="2788"/>
                    <a:pt x="2063" y="3067"/>
                    <a:pt x="1757" y="3067"/>
                  </a:cubicBezTo>
                  <a:cubicBezTo>
                    <a:pt x="1422" y="3067"/>
                    <a:pt x="1143" y="2788"/>
                    <a:pt x="1143" y="2481"/>
                  </a:cubicBezTo>
                  <a:cubicBezTo>
                    <a:pt x="1143" y="2119"/>
                    <a:pt x="1422" y="1896"/>
                    <a:pt x="1757" y="1896"/>
                  </a:cubicBezTo>
                  <a:close/>
                  <a:moveTo>
                    <a:pt x="8447" y="1896"/>
                  </a:moveTo>
                  <a:cubicBezTo>
                    <a:pt x="8781" y="1896"/>
                    <a:pt x="9032" y="2175"/>
                    <a:pt x="9032" y="2481"/>
                  </a:cubicBezTo>
                  <a:cubicBezTo>
                    <a:pt x="9032" y="2788"/>
                    <a:pt x="8753" y="3067"/>
                    <a:pt x="8447" y="3067"/>
                  </a:cubicBezTo>
                  <a:cubicBezTo>
                    <a:pt x="8112" y="3067"/>
                    <a:pt x="7834" y="2788"/>
                    <a:pt x="7834" y="2481"/>
                  </a:cubicBezTo>
                  <a:cubicBezTo>
                    <a:pt x="7834" y="2119"/>
                    <a:pt x="8112" y="1896"/>
                    <a:pt x="8447" y="1896"/>
                  </a:cubicBezTo>
                  <a:close/>
                  <a:moveTo>
                    <a:pt x="1701" y="3624"/>
                  </a:moveTo>
                  <a:cubicBezTo>
                    <a:pt x="2370" y="3624"/>
                    <a:pt x="2927" y="4182"/>
                    <a:pt x="2927" y="4851"/>
                  </a:cubicBezTo>
                  <a:lnTo>
                    <a:pt x="2927" y="6412"/>
                  </a:lnTo>
                  <a:cubicBezTo>
                    <a:pt x="2955" y="6635"/>
                    <a:pt x="2816" y="6719"/>
                    <a:pt x="2649" y="6719"/>
                  </a:cubicBezTo>
                  <a:cubicBezTo>
                    <a:pt x="2481" y="6719"/>
                    <a:pt x="2342" y="6858"/>
                    <a:pt x="2342" y="7053"/>
                  </a:cubicBezTo>
                  <a:lnTo>
                    <a:pt x="2342" y="8865"/>
                  </a:lnTo>
                  <a:cubicBezTo>
                    <a:pt x="2342" y="9032"/>
                    <a:pt x="2203" y="9172"/>
                    <a:pt x="2035" y="9172"/>
                  </a:cubicBezTo>
                  <a:lnTo>
                    <a:pt x="1422" y="9172"/>
                  </a:lnTo>
                  <a:cubicBezTo>
                    <a:pt x="1255" y="9172"/>
                    <a:pt x="1116" y="9032"/>
                    <a:pt x="1116" y="8865"/>
                  </a:cubicBezTo>
                  <a:lnTo>
                    <a:pt x="1116" y="7053"/>
                  </a:lnTo>
                  <a:cubicBezTo>
                    <a:pt x="1116" y="6858"/>
                    <a:pt x="976" y="6719"/>
                    <a:pt x="809" y="6719"/>
                  </a:cubicBezTo>
                  <a:cubicBezTo>
                    <a:pt x="642" y="6719"/>
                    <a:pt x="502" y="6579"/>
                    <a:pt x="502" y="6412"/>
                  </a:cubicBezTo>
                  <a:lnTo>
                    <a:pt x="502" y="4851"/>
                  </a:lnTo>
                  <a:cubicBezTo>
                    <a:pt x="502" y="4182"/>
                    <a:pt x="1060" y="3624"/>
                    <a:pt x="1701" y="3624"/>
                  </a:cubicBezTo>
                  <a:close/>
                  <a:moveTo>
                    <a:pt x="8391" y="3624"/>
                  </a:moveTo>
                  <a:cubicBezTo>
                    <a:pt x="9060" y="3624"/>
                    <a:pt x="9618" y="4182"/>
                    <a:pt x="9618" y="4851"/>
                  </a:cubicBezTo>
                  <a:lnTo>
                    <a:pt x="9618" y="6440"/>
                  </a:lnTo>
                  <a:lnTo>
                    <a:pt x="9645" y="6440"/>
                  </a:lnTo>
                  <a:cubicBezTo>
                    <a:pt x="9645" y="6635"/>
                    <a:pt x="9506" y="6774"/>
                    <a:pt x="9339" y="6774"/>
                  </a:cubicBezTo>
                  <a:cubicBezTo>
                    <a:pt x="9172" y="6774"/>
                    <a:pt x="9032" y="6914"/>
                    <a:pt x="9032" y="7081"/>
                  </a:cubicBezTo>
                  <a:lnTo>
                    <a:pt x="9032" y="8893"/>
                  </a:lnTo>
                  <a:cubicBezTo>
                    <a:pt x="9032" y="9060"/>
                    <a:pt x="8893" y="9199"/>
                    <a:pt x="8726" y="9199"/>
                  </a:cubicBezTo>
                  <a:lnTo>
                    <a:pt x="8112" y="9199"/>
                  </a:lnTo>
                  <a:cubicBezTo>
                    <a:pt x="7945" y="9199"/>
                    <a:pt x="7806" y="9060"/>
                    <a:pt x="7806" y="8893"/>
                  </a:cubicBezTo>
                  <a:lnTo>
                    <a:pt x="7806" y="7053"/>
                  </a:lnTo>
                  <a:cubicBezTo>
                    <a:pt x="7806" y="6858"/>
                    <a:pt x="7666" y="6719"/>
                    <a:pt x="7499" y="6719"/>
                  </a:cubicBezTo>
                  <a:cubicBezTo>
                    <a:pt x="7332" y="6719"/>
                    <a:pt x="7192" y="6579"/>
                    <a:pt x="7192" y="6412"/>
                  </a:cubicBezTo>
                  <a:lnTo>
                    <a:pt x="7192" y="4851"/>
                  </a:lnTo>
                  <a:cubicBezTo>
                    <a:pt x="7192" y="4182"/>
                    <a:pt x="7750" y="3624"/>
                    <a:pt x="8391" y="3624"/>
                  </a:cubicBezTo>
                  <a:close/>
                  <a:moveTo>
                    <a:pt x="5381" y="3095"/>
                  </a:moveTo>
                  <a:cubicBezTo>
                    <a:pt x="6077" y="3234"/>
                    <a:pt x="6635" y="3875"/>
                    <a:pt x="6635" y="4600"/>
                  </a:cubicBezTo>
                  <a:lnTo>
                    <a:pt x="6635" y="6440"/>
                  </a:lnTo>
                  <a:cubicBezTo>
                    <a:pt x="6663" y="6635"/>
                    <a:pt x="6523" y="6719"/>
                    <a:pt x="6356" y="6719"/>
                  </a:cubicBezTo>
                  <a:cubicBezTo>
                    <a:pt x="6161" y="6719"/>
                    <a:pt x="6022" y="6858"/>
                    <a:pt x="6022" y="7053"/>
                  </a:cubicBezTo>
                  <a:lnTo>
                    <a:pt x="6022" y="9478"/>
                  </a:lnTo>
                  <a:cubicBezTo>
                    <a:pt x="6022" y="9645"/>
                    <a:pt x="5882" y="9785"/>
                    <a:pt x="5715" y="9785"/>
                  </a:cubicBezTo>
                  <a:lnTo>
                    <a:pt x="4461" y="9785"/>
                  </a:lnTo>
                  <a:cubicBezTo>
                    <a:pt x="4293" y="9785"/>
                    <a:pt x="4154" y="9645"/>
                    <a:pt x="4154" y="9478"/>
                  </a:cubicBezTo>
                  <a:lnTo>
                    <a:pt x="4154" y="7053"/>
                  </a:lnTo>
                  <a:cubicBezTo>
                    <a:pt x="4154" y="6858"/>
                    <a:pt x="4015" y="6719"/>
                    <a:pt x="3847" y="6719"/>
                  </a:cubicBezTo>
                  <a:cubicBezTo>
                    <a:pt x="3652" y="6719"/>
                    <a:pt x="3513" y="6579"/>
                    <a:pt x="3513" y="6412"/>
                  </a:cubicBezTo>
                  <a:lnTo>
                    <a:pt x="3513" y="4851"/>
                  </a:lnTo>
                  <a:lnTo>
                    <a:pt x="3513" y="4600"/>
                  </a:lnTo>
                  <a:cubicBezTo>
                    <a:pt x="3513" y="3875"/>
                    <a:pt x="4043" y="3234"/>
                    <a:pt x="4739" y="3095"/>
                  </a:cubicBezTo>
                  <a:lnTo>
                    <a:pt x="4739" y="5185"/>
                  </a:lnTo>
                  <a:cubicBezTo>
                    <a:pt x="4739" y="5381"/>
                    <a:pt x="4879" y="5520"/>
                    <a:pt x="5046" y="5520"/>
                  </a:cubicBezTo>
                  <a:cubicBezTo>
                    <a:pt x="5241" y="5520"/>
                    <a:pt x="5381" y="5381"/>
                    <a:pt x="5381" y="5185"/>
                  </a:cubicBezTo>
                  <a:lnTo>
                    <a:pt x="5381" y="3095"/>
                  </a:lnTo>
                  <a:close/>
                  <a:moveTo>
                    <a:pt x="5130" y="1"/>
                  </a:moveTo>
                  <a:cubicBezTo>
                    <a:pt x="4293" y="1"/>
                    <a:pt x="3624" y="670"/>
                    <a:pt x="3624" y="1506"/>
                  </a:cubicBezTo>
                  <a:cubicBezTo>
                    <a:pt x="3624" y="1952"/>
                    <a:pt x="3847" y="2370"/>
                    <a:pt x="4154" y="2649"/>
                  </a:cubicBezTo>
                  <a:cubicBezTo>
                    <a:pt x="3736" y="2872"/>
                    <a:pt x="3373" y="3234"/>
                    <a:pt x="3206" y="3652"/>
                  </a:cubicBezTo>
                  <a:cubicBezTo>
                    <a:pt x="3067" y="3485"/>
                    <a:pt x="2900" y="3346"/>
                    <a:pt x="2677" y="3234"/>
                  </a:cubicBezTo>
                  <a:cubicBezTo>
                    <a:pt x="2900" y="3039"/>
                    <a:pt x="3039" y="2732"/>
                    <a:pt x="3039" y="2398"/>
                  </a:cubicBezTo>
                  <a:cubicBezTo>
                    <a:pt x="3039" y="1757"/>
                    <a:pt x="2481" y="1199"/>
                    <a:pt x="1812" y="1199"/>
                  </a:cubicBezTo>
                  <a:cubicBezTo>
                    <a:pt x="1143" y="1199"/>
                    <a:pt x="586" y="1757"/>
                    <a:pt x="586" y="2398"/>
                  </a:cubicBezTo>
                  <a:cubicBezTo>
                    <a:pt x="586" y="2732"/>
                    <a:pt x="725" y="3039"/>
                    <a:pt x="948" y="3234"/>
                  </a:cubicBezTo>
                  <a:cubicBezTo>
                    <a:pt x="391" y="3569"/>
                    <a:pt x="1" y="4154"/>
                    <a:pt x="1" y="4851"/>
                  </a:cubicBezTo>
                  <a:lnTo>
                    <a:pt x="1" y="6412"/>
                  </a:lnTo>
                  <a:cubicBezTo>
                    <a:pt x="1" y="6802"/>
                    <a:pt x="251" y="7137"/>
                    <a:pt x="586" y="7276"/>
                  </a:cubicBezTo>
                  <a:lnTo>
                    <a:pt x="586" y="8865"/>
                  </a:lnTo>
                  <a:cubicBezTo>
                    <a:pt x="586" y="9339"/>
                    <a:pt x="1004" y="9757"/>
                    <a:pt x="1506" y="9757"/>
                  </a:cubicBezTo>
                  <a:lnTo>
                    <a:pt x="2091" y="9757"/>
                  </a:lnTo>
                  <a:cubicBezTo>
                    <a:pt x="2593" y="9757"/>
                    <a:pt x="3011" y="9339"/>
                    <a:pt x="3011" y="8865"/>
                  </a:cubicBezTo>
                  <a:lnTo>
                    <a:pt x="3011" y="7276"/>
                  </a:lnTo>
                  <a:cubicBezTo>
                    <a:pt x="3095" y="7248"/>
                    <a:pt x="3206" y="7192"/>
                    <a:pt x="3318" y="7109"/>
                  </a:cubicBezTo>
                  <a:cubicBezTo>
                    <a:pt x="3429" y="7192"/>
                    <a:pt x="3485" y="7248"/>
                    <a:pt x="3624" y="7276"/>
                  </a:cubicBezTo>
                  <a:lnTo>
                    <a:pt x="3624" y="9450"/>
                  </a:lnTo>
                  <a:cubicBezTo>
                    <a:pt x="3624" y="9924"/>
                    <a:pt x="4043" y="10342"/>
                    <a:pt x="4544" y="10342"/>
                  </a:cubicBezTo>
                  <a:lnTo>
                    <a:pt x="5799" y="10342"/>
                  </a:lnTo>
                  <a:cubicBezTo>
                    <a:pt x="6273" y="10342"/>
                    <a:pt x="6691" y="9924"/>
                    <a:pt x="6691" y="9450"/>
                  </a:cubicBezTo>
                  <a:lnTo>
                    <a:pt x="6691" y="7276"/>
                  </a:lnTo>
                  <a:cubicBezTo>
                    <a:pt x="6802" y="7248"/>
                    <a:pt x="6914" y="7192"/>
                    <a:pt x="6997" y="7109"/>
                  </a:cubicBezTo>
                  <a:cubicBezTo>
                    <a:pt x="7109" y="7192"/>
                    <a:pt x="7192" y="7248"/>
                    <a:pt x="7332" y="7276"/>
                  </a:cubicBezTo>
                  <a:lnTo>
                    <a:pt x="7332" y="8865"/>
                  </a:lnTo>
                  <a:cubicBezTo>
                    <a:pt x="7332" y="9339"/>
                    <a:pt x="7750" y="9757"/>
                    <a:pt x="8224" y="9757"/>
                  </a:cubicBezTo>
                  <a:lnTo>
                    <a:pt x="8809" y="9757"/>
                  </a:lnTo>
                  <a:cubicBezTo>
                    <a:pt x="9311" y="9757"/>
                    <a:pt x="9729" y="9339"/>
                    <a:pt x="9729" y="8865"/>
                  </a:cubicBezTo>
                  <a:lnTo>
                    <a:pt x="9729" y="7276"/>
                  </a:lnTo>
                  <a:cubicBezTo>
                    <a:pt x="10064" y="7137"/>
                    <a:pt x="10314" y="6830"/>
                    <a:pt x="10314" y="6412"/>
                  </a:cubicBezTo>
                  <a:lnTo>
                    <a:pt x="10314" y="4851"/>
                  </a:lnTo>
                  <a:cubicBezTo>
                    <a:pt x="10287" y="4210"/>
                    <a:pt x="9896" y="3596"/>
                    <a:pt x="9339" y="3318"/>
                  </a:cubicBezTo>
                  <a:cubicBezTo>
                    <a:pt x="9562" y="3095"/>
                    <a:pt x="9701" y="2788"/>
                    <a:pt x="9701" y="2481"/>
                  </a:cubicBezTo>
                  <a:cubicBezTo>
                    <a:pt x="9701" y="1812"/>
                    <a:pt x="9144" y="1255"/>
                    <a:pt x="8475" y="1255"/>
                  </a:cubicBezTo>
                  <a:cubicBezTo>
                    <a:pt x="7806" y="1255"/>
                    <a:pt x="7248" y="1812"/>
                    <a:pt x="7248" y="2481"/>
                  </a:cubicBezTo>
                  <a:cubicBezTo>
                    <a:pt x="7248" y="2788"/>
                    <a:pt x="7388" y="3095"/>
                    <a:pt x="7611" y="3318"/>
                  </a:cubicBezTo>
                  <a:cubicBezTo>
                    <a:pt x="7388" y="3429"/>
                    <a:pt x="7220" y="3569"/>
                    <a:pt x="7081" y="3736"/>
                  </a:cubicBezTo>
                  <a:cubicBezTo>
                    <a:pt x="6969" y="3485"/>
                    <a:pt x="6802" y="3290"/>
                    <a:pt x="6635" y="3067"/>
                  </a:cubicBezTo>
                  <a:cubicBezTo>
                    <a:pt x="6496" y="2927"/>
                    <a:pt x="6300" y="2788"/>
                    <a:pt x="6105" y="2677"/>
                  </a:cubicBezTo>
                  <a:cubicBezTo>
                    <a:pt x="6440" y="2370"/>
                    <a:pt x="6663" y="1952"/>
                    <a:pt x="6663" y="1534"/>
                  </a:cubicBezTo>
                  <a:cubicBezTo>
                    <a:pt x="6663" y="1116"/>
                    <a:pt x="6496" y="725"/>
                    <a:pt x="6217" y="447"/>
                  </a:cubicBezTo>
                  <a:cubicBezTo>
                    <a:pt x="5938" y="168"/>
                    <a:pt x="5520" y="1"/>
                    <a:pt x="51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Google Shape;12216;p87">
              <a:extLst>
                <a:ext uri="{FF2B5EF4-FFF2-40B4-BE49-F238E27FC236}">
                  <a16:creationId xmlns:a16="http://schemas.microsoft.com/office/drawing/2014/main" id="{BEA2D1F4-2CCD-B30C-025F-AC80EE6A7124}"/>
                </a:ext>
              </a:extLst>
            </p:cNvPr>
            <p:cNvSpPr/>
            <p:nvPr/>
          </p:nvSpPr>
          <p:spPr>
            <a:xfrm flipH="1">
              <a:off x="6679825" y="2693700"/>
              <a:ext cx="257875" cy="258575"/>
            </a:xfrm>
            <a:custGeom>
              <a:avLst/>
              <a:gdLst/>
              <a:ahLst/>
              <a:cxnLst/>
              <a:rect l="l" t="t" r="r" b="b"/>
              <a:pathLst>
                <a:path w="10315" h="10343" extrusionOk="0">
                  <a:moveTo>
                    <a:pt x="5102" y="670"/>
                  </a:moveTo>
                  <a:cubicBezTo>
                    <a:pt x="5604" y="670"/>
                    <a:pt x="6022" y="1088"/>
                    <a:pt x="6022" y="1562"/>
                  </a:cubicBezTo>
                  <a:cubicBezTo>
                    <a:pt x="6022" y="2063"/>
                    <a:pt x="5604" y="2481"/>
                    <a:pt x="5102" y="2481"/>
                  </a:cubicBezTo>
                  <a:cubicBezTo>
                    <a:pt x="4600" y="2481"/>
                    <a:pt x="4182" y="2063"/>
                    <a:pt x="4182" y="1562"/>
                  </a:cubicBezTo>
                  <a:cubicBezTo>
                    <a:pt x="4182" y="1088"/>
                    <a:pt x="4600" y="670"/>
                    <a:pt x="5102" y="670"/>
                  </a:cubicBezTo>
                  <a:close/>
                  <a:moveTo>
                    <a:pt x="1757" y="1896"/>
                  </a:moveTo>
                  <a:cubicBezTo>
                    <a:pt x="2063" y="1896"/>
                    <a:pt x="2342" y="2175"/>
                    <a:pt x="2342" y="2481"/>
                  </a:cubicBezTo>
                  <a:cubicBezTo>
                    <a:pt x="2342" y="2788"/>
                    <a:pt x="2063" y="3067"/>
                    <a:pt x="1757" y="3067"/>
                  </a:cubicBezTo>
                  <a:cubicBezTo>
                    <a:pt x="1422" y="3067"/>
                    <a:pt x="1143" y="2788"/>
                    <a:pt x="1143" y="2481"/>
                  </a:cubicBezTo>
                  <a:cubicBezTo>
                    <a:pt x="1143" y="2119"/>
                    <a:pt x="1422" y="1896"/>
                    <a:pt x="1757" y="1896"/>
                  </a:cubicBezTo>
                  <a:close/>
                  <a:moveTo>
                    <a:pt x="8447" y="1896"/>
                  </a:moveTo>
                  <a:cubicBezTo>
                    <a:pt x="8781" y="1896"/>
                    <a:pt x="9032" y="2175"/>
                    <a:pt x="9032" y="2481"/>
                  </a:cubicBezTo>
                  <a:cubicBezTo>
                    <a:pt x="9032" y="2788"/>
                    <a:pt x="8753" y="3067"/>
                    <a:pt x="8447" y="3067"/>
                  </a:cubicBezTo>
                  <a:cubicBezTo>
                    <a:pt x="8112" y="3067"/>
                    <a:pt x="7834" y="2788"/>
                    <a:pt x="7834" y="2481"/>
                  </a:cubicBezTo>
                  <a:cubicBezTo>
                    <a:pt x="7834" y="2119"/>
                    <a:pt x="8112" y="1896"/>
                    <a:pt x="8447" y="1896"/>
                  </a:cubicBezTo>
                  <a:close/>
                  <a:moveTo>
                    <a:pt x="1701" y="3624"/>
                  </a:moveTo>
                  <a:cubicBezTo>
                    <a:pt x="2370" y="3624"/>
                    <a:pt x="2927" y="4182"/>
                    <a:pt x="2927" y="4851"/>
                  </a:cubicBezTo>
                  <a:lnTo>
                    <a:pt x="2927" y="6412"/>
                  </a:lnTo>
                  <a:cubicBezTo>
                    <a:pt x="2955" y="6635"/>
                    <a:pt x="2816" y="6719"/>
                    <a:pt x="2649" y="6719"/>
                  </a:cubicBezTo>
                  <a:cubicBezTo>
                    <a:pt x="2481" y="6719"/>
                    <a:pt x="2342" y="6858"/>
                    <a:pt x="2342" y="7053"/>
                  </a:cubicBezTo>
                  <a:lnTo>
                    <a:pt x="2342" y="8865"/>
                  </a:lnTo>
                  <a:cubicBezTo>
                    <a:pt x="2342" y="9032"/>
                    <a:pt x="2203" y="9172"/>
                    <a:pt x="2035" y="9172"/>
                  </a:cubicBezTo>
                  <a:lnTo>
                    <a:pt x="1422" y="9172"/>
                  </a:lnTo>
                  <a:cubicBezTo>
                    <a:pt x="1255" y="9172"/>
                    <a:pt x="1116" y="9032"/>
                    <a:pt x="1116" y="8865"/>
                  </a:cubicBezTo>
                  <a:lnTo>
                    <a:pt x="1116" y="7053"/>
                  </a:lnTo>
                  <a:cubicBezTo>
                    <a:pt x="1116" y="6858"/>
                    <a:pt x="976" y="6719"/>
                    <a:pt x="809" y="6719"/>
                  </a:cubicBezTo>
                  <a:cubicBezTo>
                    <a:pt x="642" y="6719"/>
                    <a:pt x="502" y="6579"/>
                    <a:pt x="502" y="6412"/>
                  </a:cubicBezTo>
                  <a:lnTo>
                    <a:pt x="502" y="4851"/>
                  </a:lnTo>
                  <a:cubicBezTo>
                    <a:pt x="502" y="4182"/>
                    <a:pt x="1060" y="3624"/>
                    <a:pt x="1701" y="3624"/>
                  </a:cubicBezTo>
                  <a:close/>
                  <a:moveTo>
                    <a:pt x="8391" y="3624"/>
                  </a:moveTo>
                  <a:cubicBezTo>
                    <a:pt x="9060" y="3624"/>
                    <a:pt x="9618" y="4182"/>
                    <a:pt x="9618" y="4851"/>
                  </a:cubicBezTo>
                  <a:lnTo>
                    <a:pt x="9618" y="6440"/>
                  </a:lnTo>
                  <a:lnTo>
                    <a:pt x="9645" y="6440"/>
                  </a:lnTo>
                  <a:cubicBezTo>
                    <a:pt x="9645" y="6635"/>
                    <a:pt x="9506" y="6774"/>
                    <a:pt x="9339" y="6774"/>
                  </a:cubicBezTo>
                  <a:cubicBezTo>
                    <a:pt x="9172" y="6774"/>
                    <a:pt x="9032" y="6914"/>
                    <a:pt x="9032" y="7081"/>
                  </a:cubicBezTo>
                  <a:lnTo>
                    <a:pt x="9032" y="8893"/>
                  </a:lnTo>
                  <a:cubicBezTo>
                    <a:pt x="9032" y="9060"/>
                    <a:pt x="8893" y="9199"/>
                    <a:pt x="8726" y="9199"/>
                  </a:cubicBezTo>
                  <a:lnTo>
                    <a:pt x="8112" y="9199"/>
                  </a:lnTo>
                  <a:cubicBezTo>
                    <a:pt x="7945" y="9199"/>
                    <a:pt x="7806" y="9060"/>
                    <a:pt x="7806" y="8893"/>
                  </a:cubicBezTo>
                  <a:lnTo>
                    <a:pt x="7806" y="7053"/>
                  </a:lnTo>
                  <a:cubicBezTo>
                    <a:pt x="7806" y="6858"/>
                    <a:pt x="7666" y="6719"/>
                    <a:pt x="7499" y="6719"/>
                  </a:cubicBezTo>
                  <a:cubicBezTo>
                    <a:pt x="7332" y="6719"/>
                    <a:pt x="7192" y="6579"/>
                    <a:pt x="7192" y="6412"/>
                  </a:cubicBezTo>
                  <a:lnTo>
                    <a:pt x="7192" y="4851"/>
                  </a:lnTo>
                  <a:cubicBezTo>
                    <a:pt x="7192" y="4182"/>
                    <a:pt x="7750" y="3624"/>
                    <a:pt x="8391" y="3624"/>
                  </a:cubicBezTo>
                  <a:close/>
                  <a:moveTo>
                    <a:pt x="5381" y="3095"/>
                  </a:moveTo>
                  <a:cubicBezTo>
                    <a:pt x="6077" y="3234"/>
                    <a:pt x="6635" y="3875"/>
                    <a:pt x="6635" y="4600"/>
                  </a:cubicBezTo>
                  <a:lnTo>
                    <a:pt x="6635" y="6440"/>
                  </a:lnTo>
                  <a:cubicBezTo>
                    <a:pt x="6663" y="6635"/>
                    <a:pt x="6523" y="6719"/>
                    <a:pt x="6356" y="6719"/>
                  </a:cubicBezTo>
                  <a:cubicBezTo>
                    <a:pt x="6161" y="6719"/>
                    <a:pt x="6022" y="6858"/>
                    <a:pt x="6022" y="7053"/>
                  </a:cubicBezTo>
                  <a:lnTo>
                    <a:pt x="6022" y="9478"/>
                  </a:lnTo>
                  <a:cubicBezTo>
                    <a:pt x="6022" y="9645"/>
                    <a:pt x="5882" y="9785"/>
                    <a:pt x="5715" y="9785"/>
                  </a:cubicBezTo>
                  <a:lnTo>
                    <a:pt x="4461" y="9785"/>
                  </a:lnTo>
                  <a:cubicBezTo>
                    <a:pt x="4293" y="9785"/>
                    <a:pt x="4154" y="9645"/>
                    <a:pt x="4154" y="9478"/>
                  </a:cubicBezTo>
                  <a:lnTo>
                    <a:pt x="4154" y="7053"/>
                  </a:lnTo>
                  <a:cubicBezTo>
                    <a:pt x="4154" y="6858"/>
                    <a:pt x="4015" y="6719"/>
                    <a:pt x="3847" y="6719"/>
                  </a:cubicBezTo>
                  <a:cubicBezTo>
                    <a:pt x="3652" y="6719"/>
                    <a:pt x="3513" y="6579"/>
                    <a:pt x="3513" y="6412"/>
                  </a:cubicBezTo>
                  <a:lnTo>
                    <a:pt x="3513" y="4851"/>
                  </a:lnTo>
                  <a:lnTo>
                    <a:pt x="3513" y="4600"/>
                  </a:lnTo>
                  <a:cubicBezTo>
                    <a:pt x="3513" y="3875"/>
                    <a:pt x="4043" y="3234"/>
                    <a:pt x="4739" y="3095"/>
                  </a:cubicBezTo>
                  <a:lnTo>
                    <a:pt x="4739" y="5185"/>
                  </a:lnTo>
                  <a:cubicBezTo>
                    <a:pt x="4739" y="5381"/>
                    <a:pt x="4879" y="5520"/>
                    <a:pt x="5046" y="5520"/>
                  </a:cubicBezTo>
                  <a:cubicBezTo>
                    <a:pt x="5241" y="5520"/>
                    <a:pt x="5381" y="5381"/>
                    <a:pt x="5381" y="5185"/>
                  </a:cubicBezTo>
                  <a:lnTo>
                    <a:pt x="5381" y="3095"/>
                  </a:lnTo>
                  <a:close/>
                  <a:moveTo>
                    <a:pt x="5130" y="1"/>
                  </a:moveTo>
                  <a:cubicBezTo>
                    <a:pt x="4293" y="1"/>
                    <a:pt x="3624" y="670"/>
                    <a:pt x="3624" y="1506"/>
                  </a:cubicBezTo>
                  <a:cubicBezTo>
                    <a:pt x="3624" y="1952"/>
                    <a:pt x="3847" y="2370"/>
                    <a:pt x="4154" y="2649"/>
                  </a:cubicBezTo>
                  <a:cubicBezTo>
                    <a:pt x="3736" y="2872"/>
                    <a:pt x="3373" y="3234"/>
                    <a:pt x="3206" y="3652"/>
                  </a:cubicBezTo>
                  <a:cubicBezTo>
                    <a:pt x="3067" y="3485"/>
                    <a:pt x="2900" y="3346"/>
                    <a:pt x="2677" y="3234"/>
                  </a:cubicBezTo>
                  <a:cubicBezTo>
                    <a:pt x="2900" y="3039"/>
                    <a:pt x="3039" y="2732"/>
                    <a:pt x="3039" y="2398"/>
                  </a:cubicBezTo>
                  <a:cubicBezTo>
                    <a:pt x="3039" y="1757"/>
                    <a:pt x="2481" y="1199"/>
                    <a:pt x="1812" y="1199"/>
                  </a:cubicBezTo>
                  <a:cubicBezTo>
                    <a:pt x="1143" y="1199"/>
                    <a:pt x="586" y="1757"/>
                    <a:pt x="586" y="2398"/>
                  </a:cubicBezTo>
                  <a:cubicBezTo>
                    <a:pt x="586" y="2732"/>
                    <a:pt x="725" y="3039"/>
                    <a:pt x="948" y="3234"/>
                  </a:cubicBezTo>
                  <a:cubicBezTo>
                    <a:pt x="391" y="3569"/>
                    <a:pt x="1" y="4154"/>
                    <a:pt x="1" y="4851"/>
                  </a:cubicBezTo>
                  <a:lnTo>
                    <a:pt x="1" y="6412"/>
                  </a:lnTo>
                  <a:cubicBezTo>
                    <a:pt x="1" y="6802"/>
                    <a:pt x="251" y="7137"/>
                    <a:pt x="586" y="7276"/>
                  </a:cubicBezTo>
                  <a:lnTo>
                    <a:pt x="586" y="8865"/>
                  </a:lnTo>
                  <a:cubicBezTo>
                    <a:pt x="586" y="9339"/>
                    <a:pt x="1004" y="9757"/>
                    <a:pt x="1506" y="9757"/>
                  </a:cubicBezTo>
                  <a:lnTo>
                    <a:pt x="2091" y="9757"/>
                  </a:lnTo>
                  <a:cubicBezTo>
                    <a:pt x="2593" y="9757"/>
                    <a:pt x="3011" y="9339"/>
                    <a:pt x="3011" y="8865"/>
                  </a:cubicBezTo>
                  <a:lnTo>
                    <a:pt x="3011" y="7276"/>
                  </a:lnTo>
                  <a:cubicBezTo>
                    <a:pt x="3095" y="7248"/>
                    <a:pt x="3206" y="7192"/>
                    <a:pt x="3318" y="7109"/>
                  </a:cubicBezTo>
                  <a:cubicBezTo>
                    <a:pt x="3429" y="7192"/>
                    <a:pt x="3485" y="7248"/>
                    <a:pt x="3624" y="7276"/>
                  </a:cubicBezTo>
                  <a:lnTo>
                    <a:pt x="3624" y="9450"/>
                  </a:lnTo>
                  <a:cubicBezTo>
                    <a:pt x="3624" y="9924"/>
                    <a:pt x="4043" y="10342"/>
                    <a:pt x="4544" y="10342"/>
                  </a:cubicBezTo>
                  <a:lnTo>
                    <a:pt x="5799" y="10342"/>
                  </a:lnTo>
                  <a:cubicBezTo>
                    <a:pt x="6273" y="10342"/>
                    <a:pt x="6691" y="9924"/>
                    <a:pt x="6691" y="9450"/>
                  </a:cubicBezTo>
                  <a:lnTo>
                    <a:pt x="6691" y="7276"/>
                  </a:lnTo>
                  <a:cubicBezTo>
                    <a:pt x="6802" y="7248"/>
                    <a:pt x="6914" y="7192"/>
                    <a:pt x="6997" y="7109"/>
                  </a:cubicBezTo>
                  <a:cubicBezTo>
                    <a:pt x="7109" y="7192"/>
                    <a:pt x="7192" y="7248"/>
                    <a:pt x="7332" y="7276"/>
                  </a:cubicBezTo>
                  <a:lnTo>
                    <a:pt x="7332" y="8865"/>
                  </a:lnTo>
                  <a:cubicBezTo>
                    <a:pt x="7332" y="9339"/>
                    <a:pt x="7750" y="9757"/>
                    <a:pt x="8224" y="9757"/>
                  </a:cubicBezTo>
                  <a:lnTo>
                    <a:pt x="8809" y="9757"/>
                  </a:lnTo>
                  <a:cubicBezTo>
                    <a:pt x="9311" y="9757"/>
                    <a:pt x="9729" y="9339"/>
                    <a:pt x="9729" y="8865"/>
                  </a:cubicBezTo>
                  <a:lnTo>
                    <a:pt x="9729" y="7276"/>
                  </a:lnTo>
                  <a:cubicBezTo>
                    <a:pt x="10064" y="7137"/>
                    <a:pt x="10314" y="6830"/>
                    <a:pt x="10314" y="6412"/>
                  </a:cubicBezTo>
                  <a:lnTo>
                    <a:pt x="10314" y="4851"/>
                  </a:lnTo>
                  <a:cubicBezTo>
                    <a:pt x="10287" y="4210"/>
                    <a:pt x="9896" y="3596"/>
                    <a:pt x="9339" y="3318"/>
                  </a:cubicBezTo>
                  <a:cubicBezTo>
                    <a:pt x="9562" y="3095"/>
                    <a:pt x="9701" y="2788"/>
                    <a:pt x="9701" y="2481"/>
                  </a:cubicBezTo>
                  <a:cubicBezTo>
                    <a:pt x="9701" y="1812"/>
                    <a:pt x="9144" y="1255"/>
                    <a:pt x="8475" y="1255"/>
                  </a:cubicBezTo>
                  <a:cubicBezTo>
                    <a:pt x="7806" y="1255"/>
                    <a:pt x="7248" y="1812"/>
                    <a:pt x="7248" y="2481"/>
                  </a:cubicBezTo>
                  <a:cubicBezTo>
                    <a:pt x="7248" y="2788"/>
                    <a:pt x="7388" y="3095"/>
                    <a:pt x="7611" y="3318"/>
                  </a:cubicBezTo>
                  <a:cubicBezTo>
                    <a:pt x="7388" y="3429"/>
                    <a:pt x="7220" y="3569"/>
                    <a:pt x="7081" y="3736"/>
                  </a:cubicBezTo>
                  <a:cubicBezTo>
                    <a:pt x="6969" y="3485"/>
                    <a:pt x="6802" y="3290"/>
                    <a:pt x="6635" y="3067"/>
                  </a:cubicBezTo>
                  <a:cubicBezTo>
                    <a:pt x="6496" y="2927"/>
                    <a:pt x="6300" y="2788"/>
                    <a:pt x="6105" y="2677"/>
                  </a:cubicBezTo>
                  <a:cubicBezTo>
                    <a:pt x="6440" y="2370"/>
                    <a:pt x="6663" y="1952"/>
                    <a:pt x="6663" y="1534"/>
                  </a:cubicBezTo>
                  <a:cubicBezTo>
                    <a:pt x="6663" y="1116"/>
                    <a:pt x="6496" y="725"/>
                    <a:pt x="6217" y="447"/>
                  </a:cubicBezTo>
                  <a:cubicBezTo>
                    <a:pt x="5938" y="168"/>
                    <a:pt x="5520" y="1"/>
                    <a:pt x="51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C884ABB4-6471-B3F3-1D68-931CC86ECA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5921" y="1580154"/>
            <a:ext cx="4260621" cy="353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14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4" name="Google Shape;1444;p42"/>
          <p:cNvSpPr/>
          <p:nvPr/>
        </p:nvSpPr>
        <p:spPr>
          <a:xfrm>
            <a:off x="974235" y="1085658"/>
            <a:ext cx="618000" cy="618000"/>
          </a:xfrm>
          <a:prstGeom prst="ellipse">
            <a:avLst/>
          </a:prstGeom>
          <a:solidFill>
            <a:srgbClr val="FE6705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45" name="Google Shape;1445;p42"/>
          <p:cNvSpPr/>
          <p:nvPr/>
        </p:nvSpPr>
        <p:spPr>
          <a:xfrm>
            <a:off x="3591285" y="1085658"/>
            <a:ext cx="618000" cy="618000"/>
          </a:xfrm>
          <a:prstGeom prst="ellipse">
            <a:avLst/>
          </a:prstGeom>
          <a:solidFill>
            <a:srgbClr val="34A2D8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46" name="Google Shape;1446;p42"/>
          <p:cNvSpPr/>
          <p:nvPr/>
        </p:nvSpPr>
        <p:spPr>
          <a:xfrm>
            <a:off x="6199163" y="1085658"/>
            <a:ext cx="618000" cy="618000"/>
          </a:xfrm>
          <a:prstGeom prst="ellipse">
            <a:avLst/>
          </a:prstGeom>
          <a:solidFill>
            <a:srgbClr val="74B125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47" name="Google Shape;1447;p42"/>
          <p:cNvSpPr/>
          <p:nvPr/>
        </p:nvSpPr>
        <p:spPr>
          <a:xfrm>
            <a:off x="974235" y="2922395"/>
            <a:ext cx="618000" cy="618000"/>
          </a:xfrm>
          <a:prstGeom prst="ellipse">
            <a:avLst/>
          </a:prstGeom>
          <a:solidFill>
            <a:srgbClr val="2A8BAD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48" name="Google Shape;1448;p42"/>
          <p:cNvSpPr/>
          <p:nvPr/>
        </p:nvSpPr>
        <p:spPr>
          <a:xfrm>
            <a:off x="3591285" y="2922395"/>
            <a:ext cx="618000" cy="618000"/>
          </a:xfrm>
          <a:prstGeom prst="ellipse">
            <a:avLst/>
          </a:prstGeom>
          <a:solidFill>
            <a:srgbClr val="A91F01"/>
          </a:solidFill>
          <a:ln>
            <a:noFill/>
          </a:ln>
          <a:effectLst>
            <a:outerShdw dist="38100" dir="2880000" algn="bl" rotWithShape="0">
              <a:schemeClr val="dk1">
                <a:alpha val="1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50" name="Google Shape;1450;p42"/>
          <p:cNvSpPr txBox="1">
            <a:spLocks noGrp="1"/>
          </p:cNvSpPr>
          <p:nvPr>
            <p:ph type="subTitle" idx="15"/>
          </p:nvPr>
        </p:nvSpPr>
        <p:spPr>
          <a:xfrm>
            <a:off x="863963" y="1724758"/>
            <a:ext cx="2336400" cy="108525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indent="0"/>
            <a:r>
              <a:rPr lang="en-US"/>
              <a:t>About your Byron-Bergen Public Library (BBPL)</a:t>
            </a:r>
          </a:p>
        </p:txBody>
      </p:sp>
      <p:sp>
        <p:nvSpPr>
          <p:cNvPr id="1451" name="Google Shape;1451;p42"/>
          <p:cNvSpPr txBox="1">
            <a:spLocks noGrp="1"/>
          </p:cNvSpPr>
          <p:nvPr>
            <p:ph type="title"/>
          </p:nvPr>
        </p:nvSpPr>
        <p:spPr>
          <a:xfrm>
            <a:off x="974225" y="1197975"/>
            <a:ext cx="618000" cy="39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1453" name="Google Shape;1453;p42"/>
          <p:cNvSpPr txBox="1">
            <a:spLocks noGrp="1"/>
          </p:cNvSpPr>
          <p:nvPr>
            <p:ph type="title" idx="2"/>
          </p:nvPr>
        </p:nvSpPr>
        <p:spPr>
          <a:xfrm>
            <a:off x="3591290" y="1197975"/>
            <a:ext cx="618000" cy="39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1455" name="Google Shape;1455;p42"/>
          <p:cNvSpPr txBox="1">
            <a:spLocks noGrp="1"/>
          </p:cNvSpPr>
          <p:nvPr>
            <p:ph type="title" idx="4"/>
          </p:nvPr>
        </p:nvSpPr>
        <p:spPr>
          <a:xfrm>
            <a:off x="6199173" y="1197975"/>
            <a:ext cx="618000" cy="39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1457" name="Google Shape;1457;p42"/>
          <p:cNvSpPr txBox="1">
            <a:spLocks noGrp="1"/>
          </p:cNvSpPr>
          <p:nvPr>
            <p:ph type="title" idx="6"/>
          </p:nvPr>
        </p:nvSpPr>
        <p:spPr>
          <a:xfrm>
            <a:off x="974225" y="3034749"/>
            <a:ext cx="618000" cy="39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1459" name="Google Shape;1459;p42"/>
          <p:cNvSpPr txBox="1">
            <a:spLocks noGrp="1"/>
          </p:cNvSpPr>
          <p:nvPr>
            <p:ph type="title" idx="8"/>
          </p:nvPr>
        </p:nvSpPr>
        <p:spPr>
          <a:xfrm>
            <a:off x="3591290" y="3034749"/>
            <a:ext cx="618000" cy="39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bg1"/>
                </a:solidFill>
              </a:rPr>
              <a:t>05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463" name="Google Shape;1463;p42"/>
          <p:cNvSpPr txBox="1">
            <a:spLocks noGrp="1"/>
          </p:cNvSpPr>
          <p:nvPr>
            <p:ph type="subTitle" idx="16"/>
          </p:nvPr>
        </p:nvSpPr>
        <p:spPr>
          <a:xfrm>
            <a:off x="3200364" y="1829334"/>
            <a:ext cx="2834676" cy="96738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indent="0"/>
            <a:endParaRPr lang="en-US"/>
          </a:p>
          <a:p>
            <a:pPr marL="0" indent="0"/>
            <a:r>
              <a:rPr lang="en-US"/>
              <a:t>What is Community Based Funding/a Municipal 414 Library ?</a:t>
            </a:r>
          </a:p>
        </p:txBody>
      </p:sp>
      <p:sp>
        <p:nvSpPr>
          <p:cNvPr id="1464" name="Google Shape;1464;p42"/>
          <p:cNvSpPr txBox="1">
            <a:spLocks noGrp="1"/>
          </p:cNvSpPr>
          <p:nvPr>
            <p:ph type="subTitle" idx="17"/>
          </p:nvPr>
        </p:nvSpPr>
        <p:spPr>
          <a:xfrm>
            <a:off x="6096038" y="1724758"/>
            <a:ext cx="2696898" cy="108525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indent="0"/>
            <a:r>
              <a:rPr lang="en-US" dirty="0"/>
              <a:t>The Town of Byron Impact</a:t>
            </a:r>
          </a:p>
          <a:p>
            <a:pPr marL="0" indent="0"/>
            <a:endParaRPr lang="en-US" dirty="0"/>
          </a:p>
        </p:txBody>
      </p:sp>
      <p:sp>
        <p:nvSpPr>
          <p:cNvPr id="1465" name="Google Shape;1465;p42"/>
          <p:cNvSpPr txBox="1">
            <a:spLocks noGrp="1"/>
          </p:cNvSpPr>
          <p:nvPr>
            <p:ph type="subTitle" idx="18"/>
          </p:nvPr>
        </p:nvSpPr>
        <p:spPr>
          <a:xfrm>
            <a:off x="863963" y="3553725"/>
            <a:ext cx="1345200" cy="81797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Taxpayer Impact</a:t>
            </a:r>
          </a:p>
        </p:txBody>
      </p:sp>
      <p:sp>
        <p:nvSpPr>
          <p:cNvPr id="1466" name="Google Shape;1466;p42"/>
          <p:cNvSpPr txBox="1">
            <a:spLocks noGrp="1"/>
          </p:cNvSpPr>
          <p:nvPr>
            <p:ph type="subTitle" idx="19"/>
          </p:nvPr>
        </p:nvSpPr>
        <p:spPr>
          <a:xfrm>
            <a:off x="3098118" y="3553725"/>
            <a:ext cx="2674031" cy="117339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Community Based Funding/Municipal 414 Vote</a:t>
            </a:r>
          </a:p>
        </p:txBody>
      </p:sp>
      <p:cxnSp>
        <p:nvCxnSpPr>
          <p:cNvPr id="1468" name="Google Shape;1468;p42"/>
          <p:cNvCxnSpPr/>
          <p:nvPr/>
        </p:nvCxnSpPr>
        <p:spPr>
          <a:xfrm>
            <a:off x="918450" y="896700"/>
            <a:ext cx="7307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69" name="Google Shape;1469;p42"/>
          <p:cNvSpPr txBox="1">
            <a:spLocks noGrp="1"/>
          </p:cNvSpPr>
          <p:nvPr>
            <p:ph type="title" idx="21"/>
          </p:nvPr>
        </p:nvSpPr>
        <p:spPr>
          <a:xfrm>
            <a:off x="720000" y="32843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CONTENTS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C7D81-99A1-159D-E73C-DD5A02BEF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6350" y="697039"/>
            <a:ext cx="5283200" cy="3749419"/>
          </a:xfrm>
        </p:spPr>
        <p:txBody>
          <a:bodyPr/>
          <a:lstStyle/>
          <a:p>
            <a:pPr algn="l"/>
            <a:r>
              <a:rPr lang="en-US" sz="3200" b="1">
                <a:solidFill>
                  <a:schemeClr val="accent1"/>
                </a:solidFill>
                <a:latin typeface="Calibri"/>
                <a:cs typeface="Calibri"/>
              </a:rPr>
              <a:t>Our Library Use is on the Rise</a:t>
            </a:r>
            <a:br>
              <a:rPr lang="en-US" sz="3200" b="1"/>
            </a:br>
            <a:r>
              <a:rPr lang="en-US" sz="2800" b="1">
                <a:latin typeface="Calibri"/>
                <a:cs typeface="Calibri"/>
              </a:rPr>
              <a:t>Circulation has consistently increased!</a:t>
            </a:r>
            <a:r>
              <a:rPr lang="en-US" sz="3200" b="1">
                <a:latin typeface="Calibri"/>
                <a:cs typeface="Calibri"/>
              </a:rPr>
              <a:t> </a:t>
            </a:r>
            <a:br>
              <a:rPr lang="en-US" sz="3200" b="1">
                <a:latin typeface="Calibri"/>
                <a:cs typeface="Calibri"/>
              </a:rPr>
            </a:br>
            <a:r>
              <a:rPr lang="en-US" sz="2800" b="1">
                <a:latin typeface="Calibri"/>
                <a:cs typeface="Calibri"/>
              </a:rPr>
              <a:t>Local organizations and neighbors meet, learn, and develop new skills.</a:t>
            </a:r>
            <a:br>
              <a:rPr lang="en-US" sz="2800" b="1"/>
            </a:br>
            <a:r>
              <a:rPr lang="en-US" sz="2800" b="1">
                <a:latin typeface="Calibri"/>
                <a:cs typeface="Calibri"/>
              </a:rPr>
              <a:t>We need to sustain and grow as a Municipal 414 Library.     </a:t>
            </a:r>
            <a:br>
              <a:rPr lang="en-US" sz="3200" b="1"/>
            </a:br>
            <a:endParaRPr lang="en-US" sz="3200" b="1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0B1F1B-DEF3-5AA0-1494-3F40A2C63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908" y="1060330"/>
            <a:ext cx="3373108" cy="2526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09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7" name="Google Shape;1417;p41"/>
          <p:cNvSpPr txBox="1">
            <a:spLocks noGrp="1"/>
          </p:cNvSpPr>
          <p:nvPr>
            <p:ph type="title"/>
          </p:nvPr>
        </p:nvSpPr>
        <p:spPr>
          <a:xfrm>
            <a:off x="1026650" y="326287"/>
            <a:ext cx="7090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What is a Municipal 414 Library?</a:t>
            </a:r>
            <a:endParaRPr b="1"/>
          </a:p>
        </p:txBody>
      </p:sp>
      <p:sp>
        <p:nvSpPr>
          <p:cNvPr id="1418" name="Google Shape;1418;p41"/>
          <p:cNvSpPr txBox="1">
            <a:spLocks noGrp="1"/>
          </p:cNvSpPr>
          <p:nvPr>
            <p:ph type="body" idx="1"/>
          </p:nvPr>
        </p:nvSpPr>
        <p:spPr>
          <a:xfrm>
            <a:off x="720001" y="1170375"/>
            <a:ext cx="7099270" cy="183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/>
              <a:t>Municipal 414 “enables libraries… to put their budget up for a public vote, held on election day, to establish the municipal budget appropriation for the library.”</a:t>
            </a:r>
            <a:endParaRPr sz="2800" b="1"/>
          </a:p>
        </p:txBody>
      </p:sp>
      <p:cxnSp>
        <p:nvCxnSpPr>
          <p:cNvPr id="1439" name="Google Shape;1439;p41"/>
          <p:cNvCxnSpPr/>
          <p:nvPr/>
        </p:nvCxnSpPr>
        <p:spPr>
          <a:xfrm>
            <a:off x="918450" y="896700"/>
            <a:ext cx="7307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C7E31AD0-600B-BE79-4D28-EB53361971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778" b="60442"/>
          <a:stretch/>
        </p:blipFill>
        <p:spPr>
          <a:xfrm>
            <a:off x="719950" y="3221629"/>
            <a:ext cx="7731235" cy="1380301"/>
          </a:xfrm>
          <a:prstGeom prst="rect">
            <a:avLst/>
          </a:prstGeom>
        </p:spPr>
      </p:pic>
      <p:grpSp>
        <p:nvGrpSpPr>
          <p:cNvPr id="2" name="Google Shape;11136;p84">
            <a:extLst>
              <a:ext uri="{FF2B5EF4-FFF2-40B4-BE49-F238E27FC236}">
                <a16:creationId xmlns:a16="http://schemas.microsoft.com/office/drawing/2014/main" id="{52A67E4E-C4E9-DC2D-C35A-C0D3DECA4A6F}"/>
              </a:ext>
            </a:extLst>
          </p:cNvPr>
          <p:cNvGrpSpPr/>
          <p:nvPr/>
        </p:nvGrpSpPr>
        <p:grpSpPr>
          <a:xfrm>
            <a:off x="7971496" y="2058527"/>
            <a:ext cx="523784" cy="519573"/>
            <a:chOff x="-33676975" y="2275050"/>
            <a:chExt cx="295375" cy="293000"/>
          </a:xfrm>
          <a:solidFill>
            <a:schemeClr val="bg1"/>
          </a:solidFill>
        </p:grpSpPr>
        <p:sp>
          <p:nvSpPr>
            <p:cNvPr id="3" name="Google Shape;11137;p84">
              <a:extLst>
                <a:ext uri="{FF2B5EF4-FFF2-40B4-BE49-F238E27FC236}">
                  <a16:creationId xmlns:a16="http://schemas.microsoft.com/office/drawing/2014/main" id="{450FD6FF-6407-8FC9-2361-15B4F4AC8E62}"/>
                </a:ext>
              </a:extLst>
            </p:cNvPr>
            <p:cNvSpPr/>
            <p:nvPr/>
          </p:nvSpPr>
          <p:spPr>
            <a:xfrm>
              <a:off x="-33502125" y="2309700"/>
              <a:ext cx="52800" cy="67750"/>
            </a:xfrm>
            <a:custGeom>
              <a:avLst/>
              <a:gdLst/>
              <a:ahLst/>
              <a:cxnLst/>
              <a:rect l="l" t="t" r="r" b="b"/>
              <a:pathLst>
                <a:path w="2112" h="2710" extrusionOk="0">
                  <a:moveTo>
                    <a:pt x="1040" y="0"/>
                  </a:moveTo>
                  <a:cubicBezTo>
                    <a:pt x="473" y="0"/>
                    <a:pt x="1" y="473"/>
                    <a:pt x="1" y="1040"/>
                  </a:cubicBezTo>
                  <a:cubicBezTo>
                    <a:pt x="1" y="1229"/>
                    <a:pt x="158" y="1387"/>
                    <a:pt x="379" y="1387"/>
                  </a:cubicBezTo>
                  <a:cubicBezTo>
                    <a:pt x="568" y="1387"/>
                    <a:pt x="725" y="1229"/>
                    <a:pt x="725" y="1040"/>
                  </a:cubicBezTo>
                  <a:cubicBezTo>
                    <a:pt x="725" y="820"/>
                    <a:pt x="883" y="662"/>
                    <a:pt x="1072" y="662"/>
                  </a:cubicBezTo>
                  <a:cubicBezTo>
                    <a:pt x="1261" y="662"/>
                    <a:pt x="1450" y="820"/>
                    <a:pt x="1450" y="1040"/>
                  </a:cubicBezTo>
                  <a:cubicBezTo>
                    <a:pt x="1450" y="1198"/>
                    <a:pt x="1355" y="1292"/>
                    <a:pt x="1198" y="1355"/>
                  </a:cubicBezTo>
                  <a:cubicBezTo>
                    <a:pt x="914" y="1418"/>
                    <a:pt x="725" y="1702"/>
                    <a:pt x="725" y="1985"/>
                  </a:cubicBezTo>
                  <a:lnTo>
                    <a:pt x="725" y="2363"/>
                  </a:lnTo>
                  <a:cubicBezTo>
                    <a:pt x="725" y="2552"/>
                    <a:pt x="883" y="2710"/>
                    <a:pt x="1072" y="2710"/>
                  </a:cubicBezTo>
                  <a:cubicBezTo>
                    <a:pt x="1292" y="2710"/>
                    <a:pt x="1450" y="2552"/>
                    <a:pt x="1450" y="2363"/>
                  </a:cubicBezTo>
                  <a:lnTo>
                    <a:pt x="1450" y="1985"/>
                  </a:lnTo>
                  <a:cubicBezTo>
                    <a:pt x="1828" y="1828"/>
                    <a:pt x="2111" y="1418"/>
                    <a:pt x="2111" y="977"/>
                  </a:cubicBezTo>
                  <a:cubicBezTo>
                    <a:pt x="2048" y="473"/>
                    <a:pt x="1576" y="0"/>
                    <a:pt x="10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Google Shape;11138;p84">
              <a:extLst>
                <a:ext uri="{FF2B5EF4-FFF2-40B4-BE49-F238E27FC236}">
                  <a16:creationId xmlns:a16="http://schemas.microsoft.com/office/drawing/2014/main" id="{5B0D1924-8B0D-2ED0-6A1C-E3012B1F6913}"/>
                </a:ext>
              </a:extLst>
            </p:cNvPr>
            <p:cNvSpPr/>
            <p:nvPr/>
          </p:nvSpPr>
          <p:spPr>
            <a:xfrm>
              <a:off x="-33484800" y="239555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62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Google Shape;11139;p84">
              <a:extLst>
                <a:ext uri="{FF2B5EF4-FFF2-40B4-BE49-F238E27FC236}">
                  <a16:creationId xmlns:a16="http://schemas.microsoft.com/office/drawing/2014/main" id="{F31B3F6A-17EA-48F1-C7A7-031F67763AA2}"/>
                </a:ext>
              </a:extLst>
            </p:cNvPr>
            <p:cNvSpPr/>
            <p:nvPr/>
          </p:nvSpPr>
          <p:spPr>
            <a:xfrm>
              <a:off x="-33676975" y="2275050"/>
              <a:ext cx="295375" cy="293000"/>
            </a:xfrm>
            <a:custGeom>
              <a:avLst/>
              <a:gdLst/>
              <a:ahLst/>
              <a:cxnLst/>
              <a:rect l="l" t="t" r="r" b="b"/>
              <a:pathLst>
                <a:path w="11815" h="11720" extrusionOk="0">
                  <a:moveTo>
                    <a:pt x="8034" y="725"/>
                  </a:moveTo>
                  <a:cubicBezTo>
                    <a:pt x="9735" y="725"/>
                    <a:pt x="11090" y="2080"/>
                    <a:pt x="11090" y="3781"/>
                  </a:cubicBezTo>
                  <a:cubicBezTo>
                    <a:pt x="11090" y="5482"/>
                    <a:pt x="9735" y="6868"/>
                    <a:pt x="8034" y="6868"/>
                  </a:cubicBezTo>
                  <a:cubicBezTo>
                    <a:pt x="6333" y="6868"/>
                    <a:pt x="4947" y="5482"/>
                    <a:pt x="4947" y="3781"/>
                  </a:cubicBezTo>
                  <a:cubicBezTo>
                    <a:pt x="4947" y="2080"/>
                    <a:pt x="6333" y="725"/>
                    <a:pt x="8034" y="725"/>
                  </a:cubicBezTo>
                  <a:close/>
                  <a:moveTo>
                    <a:pt x="5104" y="6207"/>
                  </a:moveTo>
                  <a:cubicBezTo>
                    <a:pt x="5262" y="6364"/>
                    <a:pt x="5419" y="6553"/>
                    <a:pt x="5577" y="6679"/>
                  </a:cubicBezTo>
                  <a:lnTo>
                    <a:pt x="5325" y="6931"/>
                  </a:lnTo>
                  <a:cubicBezTo>
                    <a:pt x="5262" y="6994"/>
                    <a:pt x="5167" y="7026"/>
                    <a:pt x="5077" y="7026"/>
                  </a:cubicBezTo>
                  <a:cubicBezTo>
                    <a:pt x="4986" y="7026"/>
                    <a:pt x="4899" y="6994"/>
                    <a:pt x="4852" y="6931"/>
                  </a:cubicBezTo>
                  <a:cubicBezTo>
                    <a:pt x="4726" y="6805"/>
                    <a:pt x="4726" y="6585"/>
                    <a:pt x="4852" y="6459"/>
                  </a:cubicBezTo>
                  <a:lnTo>
                    <a:pt x="5104" y="6207"/>
                  </a:lnTo>
                  <a:close/>
                  <a:moveTo>
                    <a:pt x="3104" y="8380"/>
                  </a:moveTo>
                  <a:cubicBezTo>
                    <a:pt x="3190" y="8380"/>
                    <a:pt x="3277" y="8412"/>
                    <a:pt x="3340" y="8475"/>
                  </a:cubicBezTo>
                  <a:cubicBezTo>
                    <a:pt x="3466" y="8601"/>
                    <a:pt x="3466" y="8822"/>
                    <a:pt x="3340" y="8948"/>
                  </a:cubicBezTo>
                  <a:lnTo>
                    <a:pt x="1387" y="10932"/>
                  </a:lnTo>
                  <a:cubicBezTo>
                    <a:pt x="1324" y="10980"/>
                    <a:pt x="1229" y="11003"/>
                    <a:pt x="1139" y="11003"/>
                  </a:cubicBezTo>
                  <a:cubicBezTo>
                    <a:pt x="1048" y="11003"/>
                    <a:pt x="961" y="10980"/>
                    <a:pt x="914" y="10932"/>
                  </a:cubicBezTo>
                  <a:cubicBezTo>
                    <a:pt x="788" y="10806"/>
                    <a:pt x="788" y="10554"/>
                    <a:pt x="914" y="10460"/>
                  </a:cubicBezTo>
                  <a:lnTo>
                    <a:pt x="2867" y="8475"/>
                  </a:lnTo>
                  <a:cubicBezTo>
                    <a:pt x="2930" y="8412"/>
                    <a:pt x="3017" y="8380"/>
                    <a:pt x="3104" y="8380"/>
                  </a:cubicBezTo>
                  <a:close/>
                  <a:moveTo>
                    <a:pt x="8034" y="0"/>
                  </a:moveTo>
                  <a:cubicBezTo>
                    <a:pt x="5955" y="0"/>
                    <a:pt x="4285" y="1701"/>
                    <a:pt x="4285" y="3749"/>
                  </a:cubicBezTo>
                  <a:cubicBezTo>
                    <a:pt x="4285" y="4411"/>
                    <a:pt x="4443" y="5041"/>
                    <a:pt x="4758" y="5608"/>
                  </a:cubicBezTo>
                  <a:lnTo>
                    <a:pt x="4380" y="5986"/>
                  </a:lnTo>
                  <a:cubicBezTo>
                    <a:pt x="4065" y="6301"/>
                    <a:pt x="3970" y="6774"/>
                    <a:pt x="4159" y="7183"/>
                  </a:cubicBezTo>
                  <a:lnTo>
                    <a:pt x="3529" y="7813"/>
                  </a:lnTo>
                  <a:cubicBezTo>
                    <a:pt x="3387" y="7743"/>
                    <a:pt x="3232" y="7707"/>
                    <a:pt x="3077" y="7707"/>
                  </a:cubicBezTo>
                  <a:cubicBezTo>
                    <a:pt x="2819" y="7707"/>
                    <a:pt x="2560" y="7806"/>
                    <a:pt x="2363" y="8002"/>
                  </a:cubicBezTo>
                  <a:lnTo>
                    <a:pt x="378" y="9987"/>
                  </a:lnTo>
                  <a:cubicBezTo>
                    <a:pt x="0" y="10365"/>
                    <a:pt x="0" y="11027"/>
                    <a:pt x="378" y="11436"/>
                  </a:cubicBezTo>
                  <a:cubicBezTo>
                    <a:pt x="583" y="11625"/>
                    <a:pt x="851" y="11720"/>
                    <a:pt x="1119" y="11720"/>
                  </a:cubicBezTo>
                  <a:cubicBezTo>
                    <a:pt x="1387" y="11720"/>
                    <a:pt x="1654" y="11625"/>
                    <a:pt x="1859" y="11436"/>
                  </a:cubicBezTo>
                  <a:lnTo>
                    <a:pt x="3813" y="9452"/>
                  </a:lnTo>
                  <a:cubicBezTo>
                    <a:pt x="4128" y="9137"/>
                    <a:pt x="4222" y="8664"/>
                    <a:pt x="4002" y="8286"/>
                  </a:cubicBezTo>
                  <a:lnTo>
                    <a:pt x="4632" y="7656"/>
                  </a:lnTo>
                  <a:cubicBezTo>
                    <a:pt x="4782" y="7725"/>
                    <a:pt x="4940" y="7761"/>
                    <a:pt x="5097" y="7761"/>
                  </a:cubicBezTo>
                  <a:cubicBezTo>
                    <a:pt x="5367" y="7761"/>
                    <a:pt x="5629" y="7655"/>
                    <a:pt x="5829" y="7435"/>
                  </a:cubicBezTo>
                  <a:lnTo>
                    <a:pt x="6207" y="7057"/>
                  </a:lnTo>
                  <a:cubicBezTo>
                    <a:pt x="6774" y="7372"/>
                    <a:pt x="7404" y="7530"/>
                    <a:pt x="8066" y="7530"/>
                  </a:cubicBezTo>
                  <a:cubicBezTo>
                    <a:pt x="10145" y="7530"/>
                    <a:pt x="11815" y="5829"/>
                    <a:pt x="11815" y="3781"/>
                  </a:cubicBezTo>
                  <a:cubicBezTo>
                    <a:pt x="11815" y="1733"/>
                    <a:pt x="10082" y="0"/>
                    <a:pt x="80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2" name="Google Shape;1492;p44"/>
          <p:cNvSpPr txBox="1">
            <a:spLocks noGrp="1"/>
          </p:cNvSpPr>
          <p:nvPr>
            <p:ph type="title"/>
          </p:nvPr>
        </p:nvSpPr>
        <p:spPr>
          <a:xfrm>
            <a:off x="899900" y="326287"/>
            <a:ext cx="7524162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0070C0"/>
                </a:solidFill>
              </a:rPr>
              <a:t>We </a:t>
            </a:r>
            <a:r>
              <a:rPr lang="en" sz="3600" b="1" i="1">
                <a:solidFill>
                  <a:srgbClr val="0070C0"/>
                </a:solidFill>
              </a:rPr>
              <a:t>are</a:t>
            </a:r>
            <a:r>
              <a:rPr lang="en" sz="3600" b="1">
                <a:solidFill>
                  <a:srgbClr val="0070C0"/>
                </a:solidFill>
              </a:rPr>
              <a:t> a Municipal 414 Library</a:t>
            </a:r>
            <a:br>
              <a:rPr lang="en" sz="3600" b="1">
                <a:solidFill>
                  <a:srgbClr val="0070C0"/>
                </a:solidFill>
              </a:rPr>
            </a:br>
            <a:endParaRPr sz="3600" b="1">
              <a:solidFill>
                <a:srgbClr val="0070C0"/>
              </a:solidFill>
            </a:endParaRPr>
          </a:p>
        </p:txBody>
      </p:sp>
      <p:sp>
        <p:nvSpPr>
          <p:cNvPr id="1493" name="Google Shape;1493;p44"/>
          <p:cNvSpPr txBox="1">
            <a:spLocks noGrp="1"/>
          </p:cNvSpPr>
          <p:nvPr>
            <p:ph type="subTitle" idx="1"/>
          </p:nvPr>
        </p:nvSpPr>
        <p:spPr>
          <a:xfrm>
            <a:off x="899900" y="898987"/>
            <a:ext cx="7524162" cy="42445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" sz="2500" b="1" dirty="0"/>
              <a:t>Our Library’s annual budget is supported by:</a:t>
            </a:r>
          </a:p>
          <a:p>
            <a:pPr lvl="1" indent="-457200" algn="l">
              <a:spcAft>
                <a:spcPts val="600"/>
              </a:spcAft>
              <a:buSzPct val="101000"/>
              <a:buFont typeface="Arial" panose="020B0604020202020204" pitchFamily="34" charset="0"/>
              <a:buChar char="•"/>
            </a:pPr>
            <a:r>
              <a:rPr lang="en" sz="2500" b="1" dirty="0">
                <a:latin typeface="Calibri" panose="020F0502020204030204" pitchFamily="34" charset="0"/>
                <a:cs typeface="Calibri" panose="020F0502020204030204" pitchFamily="34" charset="0"/>
              </a:rPr>
              <a:t>Bergen taxpayers, </a:t>
            </a:r>
            <a:r>
              <a:rPr lang="en" sz="2500" dirty="0">
                <a:latin typeface="Calibri" panose="020F0502020204030204" pitchFamily="34" charset="0"/>
                <a:cs typeface="Calibri" panose="020F0502020204030204" pitchFamily="34" charset="0"/>
              </a:rPr>
              <a:t>who</a:t>
            </a:r>
            <a:r>
              <a:rPr lang="en" sz="2500" b="1" dirty="0">
                <a:latin typeface="Calibri" panose="020F0502020204030204" pitchFamily="34" charset="0"/>
                <a:cs typeface="Calibri" panose="020F0502020204030204" pitchFamily="34" charset="0"/>
              </a:rPr>
              <a:t> voted for </a:t>
            </a:r>
            <a:r>
              <a:rPr lang="en" sz="2500" dirty="0">
                <a:latin typeface="Calibri" panose="020F0502020204030204" pitchFamily="34" charset="0"/>
                <a:cs typeface="Calibri" panose="020F0502020204030204" pitchFamily="34" charset="0"/>
              </a:rPr>
              <a:t>this proposition.</a:t>
            </a:r>
          </a:p>
          <a:p>
            <a:pPr lvl="1" indent="-457200" algn="l">
              <a:spcAft>
                <a:spcPts val="600"/>
              </a:spcAft>
              <a:buSzPct val="101000"/>
              <a:buFont typeface="Arial" panose="020B0604020202020204" pitchFamily="34" charset="0"/>
              <a:buChar char="•"/>
            </a:pPr>
            <a:r>
              <a:rPr lang="en" sz="2500" b="1" dirty="0">
                <a:latin typeface="Calibri"/>
                <a:cs typeface="Calibri"/>
              </a:rPr>
              <a:t>Byron</a:t>
            </a:r>
            <a:r>
              <a:rPr lang="en" sz="2500" dirty="0">
                <a:latin typeface="Calibri"/>
                <a:cs typeface="Calibri"/>
              </a:rPr>
              <a:t> </a:t>
            </a:r>
            <a:r>
              <a:rPr lang="en" sz="2500" b="1" dirty="0">
                <a:latin typeface="Calibri"/>
                <a:cs typeface="Calibri"/>
              </a:rPr>
              <a:t>taxpayers,</a:t>
            </a:r>
            <a:r>
              <a:rPr lang="en" sz="2500" dirty="0">
                <a:latin typeface="Calibri"/>
                <a:cs typeface="Calibri"/>
              </a:rPr>
              <a:t> through the Byron Town Board Vote, contributed 5% of the Library’s budget in 2026. </a:t>
            </a:r>
          </a:p>
          <a:p>
            <a:pPr lvl="1" indent="-457200" algn="l">
              <a:spcAft>
                <a:spcPts val="600"/>
              </a:spcAft>
              <a:buSzPct val="101000"/>
              <a:buFont typeface="Arial" panose="020B0604020202020204" pitchFamily="34" charset="0"/>
              <a:buChar char="•"/>
            </a:pPr>
            <a:r>
              <a:rPr lang="en" sz="2500" b="1" dirty="0">
                <a:latin typeface="Calibri"/>
                <a:cs typeface="Calibri"/>
              </a:rPr>
              <a:t>Grants and Donations </a:t>
            </a:r>
            <a:r>
              <a:rPr lang="en" sz="2500" dirty="0">
                <a:latin typeface="Calibri"/>
                <a:cs typeface="Calibri"/>
              </a:rPr>
              <a:t>are inconsistent, not guaranteed, unpredictable, and time-consuming to solicit.</a:t>
            </a:r>
            <a:endParaRPr lang="en" dirty="0"/>
          </a:p>
          <a:p>
            <a:pPr lvl="1" indent="-457200" algn="l">
              <a:spcAft>
                <a:spcPts val="600"/>
              </a:spcAft>
              <a:buSzPct val="101000"/>
              <a:buFont typeface="Arial" panose="020B0604020202020204" pitchFamily="34" charset="0"/>
              <a:buChar char="•"/>
            </a:pPr>
            <a:endParaRPr lang="en" sz="25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oogle Shape;11237;p84">
            <a:extLst>
              <a:ext uri="{FF2B5EF4-FFF2-40B4-BE49-F238E27FC236}">
                <a16:creationId xmlns:a16="http://schemas.microsoft.com/office/drawing/2014/main" id="{72508282-99B2-EF0D-EEF4-90CAE8E73B10}"/>
              </a:ext>
            </a:extLst>
          </p:cNvPr>
          <p:cNvGrpSpPr/>
          <p:nvPr/>
        </p:nvGrpSpPr>
        <p:grpSpPr>
          <a:xfrm>
            <a:off x="581001" y="216282"/>
            <a:ext cx="168476" cy="168476"/>
            <a:chOff x="-34217275" y="2631050"/>
            <a:chExt cx="91375" cy="91375"/>
          </a:xfrm>
          <a:solidFill>
            <a:schemeClr val="bg1"/>
          </a:solidFill>
        </p:grpSpPr>
        <p:sp>
          <p:nvSpPr>
            <p:cNvPr id="4" name="Google Shape;11239;p84">
              <a:extLst>
                <a:ext uri="{FF2B5EF4-FFF2-40B4-BE49-F238E27FC236}">
                  <a16:creationId xmlns:a16="http://schemas.microsoft.com/office/drawing/2014/main" id="{B855CAFE-E289-14C5-EB2B-D15F2C0ED072}"/>
                </a:ext>
              </a:extLst>
            </p:cNvPr>
            <p:cNvSpPr/>
            <p:nvPr/>
          </p:nvSpPr>
          <p:spPr>
            <a:xfrm>
              <a:off x="-34181850" y="2644625"/>
              <a:ext cx="41775" cy="41575"/>
            </a:xfrm>
            <a:custGeom>
              <a:avLst/>
              <a:gdLst/>
              <a:ahLst/>
              <a:cxnLst/>
              <a:rect l="l" t="t" r="r" b="b"/>
              <a:pathLst>
                <a:path w="1671" h="1663" extrusionOk="0">
                  <a:moveTo>
                    <a:pt x="1328" y="1"/>
                  </a:moveTo>
                  <a:cubicBezTo>
                    <a:pt x="1237" y="1"/>
                    <a:pt x="1151" y="40"/>
                    <a:pt x="1103" y="119"/>
                  </a:cubicBezTo>
                  <a:lnTo>
                    <a:pt x="95" y="1096"/>
                  </a:lnTo>
                  <a:cubicBezTo>
                    <a:pt x="1" y="1222"/>
                    <a:pt x="1" y="1442"/>
                    <a:pt x="95" y="1568"/>
                  </a:cubicBezTo>
                  <a:cubicBezTo>
                    <a:pt x="158" y="1631"/>
                    <a:pt x="253" y="1663"/>
                    <a:pt x="343" y="1663"/>
                  </a:cubicBezTo>
                  <a:cubicBezTo>
                    <a:pt x="434" y="1663"/>
                    <a:pt x="521" y="1631"/>
                    <a:pt x="568" y="1568"/>
                  </a:cubicBezTo>
                  <a:lnTo>
                    <a:pt x="1576" y="592"/>
                  </a:lnTo>
                  <a:cubicBezTo>
                    <a:pt x="1671" y="466"/>
                    <a:pt x="1671" y="213"/>
                    <a:pt x="1576" y="119"/>
                  </a:cubicBezTo>
                  <a:cubicBezTo>
                    <a:pt x="1513" y="40"/>
                    <a:pt x="1418" y="1"/>
                    <a:pt x="13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Google Shape;11240;p84">
              <a:extLst>
                <a:ext uri="{FF2B5EF4-FFF2-40B4-BE49-F238E27FC236}">
                  <a16:creationId xmlns:a16="http://schemas.microsoft.com/office/drawing/2014/main" id="{534A2F4C-9183-C33B-5E4F-AA45F0024553}"/>
                </a:ext>
              </a:extLst>
            </p:cNvPr>
            <p:cNvSpPr/>
            <p:nvPr/>
          </p:nvSpPr>
          <p:spPr>
            <a:xfrm>
              <a:off x="-34217275" y="2631050"/>
              <a:ext cx="17350" cy="41775"/>
            </a:xfrm>
            <a:custGeom>
              <a:avLst/>
              <a:gdLst/>
              <a:ahLst/>
              <a:cxnLst/>
              <a:rect l="l" t="t" r="r" b="b"/>
              <a:pathLst>
                <a:path w="694" h="1671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1324"/>
                  </a:lnTo>
                  <a:cubicBezTo>
                    <a:pt x="0" y="1513"/>
                    <a:pt x="158" y="1670"/>
                    <a:pt x="347" y="1670"/>
                  </a:cubicBezTo>
                  <a:cubicBezTo>
                    <a:pt x="536" y="1670"/>
                    <a:pt x="693" y="1513"/>
                    <a:pt x="693" y="1324"/>
                  </a:cubicBezTo>
                  <a:lnTo>
                    <a:pt x="693" y="347"/>
                  </a:ln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Google Shape;11241;p84">
              <a:extLst>
                <a:ext uri="{FF2B5EF4-FFF2-40B4-BE49-F238E27FC236}">
                  <a16:creationId xmlns:a16="http://schemas.microsoft.com/office/drawing/2014/main" id="{37721E79-7A40-8597-0551-5D3E5AEEC435}"/>
                </a:ext>
              </a:extLst>
            </p:cNvPr>
            <p:cNvSpPr/>
            <p:nvPr/>
          </p:nvSpPr>
          <p:spPr>
            <a:xfrm>
              <a:off x="-34168450" y="2704300"/>
              <a:ext cx="42550" cy="18125"/>
            </a:xfrm>
            <a:custGeom>
              <a:avLst/>
              <a:gdLst/>
              <a:ahLst/>
              <a:cxnLst/>
              <a:rect l="l" t="t" r="r" b="b"/>
              <a:pathLst>
                <a:path w="1702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355" y="725"/>
                  </a:lnTo>
                  <a:cubicBezTo>
                    <a:pt x="1544" y="725"/>
                    <a:pt x="1702" y="567"/>
                    <a:pt x="1702" y="378"/>
                  </a:cubicBezTo>
                  <a:cubicBezTo>
                    <a:pt x="1670" y="158"/>
                    <a:pt x="1544" y="0"/>
                    <a:pt x="13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3169859-6DB8-2821-05AB-87FBC8E719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0038" y="1371600"/>
            <a:ext cx="7706412" cy="3384550"/>
          </a:xfrm>
        </p:spPr>
        <p:txBody>
          <a:bodyPr/>
          <a:lstStyle/>
          <a:p>
            <a:pPr marL="596900" indent="-457200" algn="l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Calibri"/>
                <a:cs typeface="Calibri"/>
              </a:rPr>
              <a:t>Investing in new programming and resources: </a:t>
            </a:r>
            <a:endParaRPr lang="en-US" sz="2400" b="1" dirty="0">
              <a:solidFill>
                <a:schemeClr val="tx1"/>
              </a:solidFill>
            </a:endParaRPr>
          </a:p>
          <a:p>
            <a:pPr marL="1054100" lvl="1" indent="-457200" algn="l">
              <a:buFont typeface="Courier New" panose="020B0604020202020204" pitchFamily="34" charset="0"/>
              <a:buChar char="o"/>
            </a:pPr>
            <a:r>
              <a:rPr lang="en-US" sz="2400" b="1" dirty="0">
                <a:solidFill>
                  <a:schemeClr val="tx1"/>
                </a:solidFill>
                <a:latin typeface="Calibri"/>
                <a:cs typeface="Calibri"/>
              </a:rPr>
              <a:t>Language Learning Program</a:t>
            </a:r>
            <a:endPara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54100" lvl="1" indent="-457200" algn="l">
              <a:buFont typeface="Courier New" panose="020B0604020202020204" pitchFamily="34" charset="0"/>
              <a:buChar char="o"/>
            </a:pPr>
            <a:r>
              <a:rPr lang="en-US" sz="2400" b="1" dirty="0">
                <a:solidFill>
                  <a:schemeClr val="tx1"/>
                </a:solidFill>
                <a:latin typeface="Calibri"/>
                <a:cs typeface="Calibri"/>
              </a:rPr>
              <a:t>Enrichment opportunities </a:t>
            </a:r>
            <a:endParaRPr lang="en-US" sz="2400" b="1" dirty="0">
              <a:solidFill>
                <a:schemeClr val="tx1"/>
              </a:solidFill>
              <a:cs typeface="Calibri"/>
            </a:endParaRPr>
          </a:p>
          <a:p>
            <a:pPr marL="1054100" lvl="1" indent="-457200" algn="l">
              <a:buFont typeface="Courier New" panose="020B0604020202020204" pitchFamily="34" charset="0"/>
              <a:buChar char="o"/>
            </a:pPr>
            <a:r>
              <a:rPr lang="en-US" sz="2400" b="1" dirty="0">
                <a:solidFill>
                  <a:schemeClr val="tx1"/>
                </a:solidFill>
                <a:latin typeface="Calibri"/>
                <a:cs typeface="Calibri"/>
              </a:rPr>
              <a:t>Expanding our Museum Pass Program</a:t>
            </a:r>
          </a:p>
          <a:p>
            <a:pPr marL="1054100" lvl="1" indent="-457200" algn="l">
              <a:buFont typeface="Courier New" panose="020B0604020202020204" pitchFamily="34" charset="0"/>
              <a:buChar char="o"/>
            </a:pPr>
            <a:r>
              <a:rPr lang="en-US" sz="2400" b="1" dirty="0">
                <a:solidFill>
                  <a:schemeClr val="tx1"/>
                </a:solidFill>
                <a:latin typeface="Calibri"/>
                <a:cs typeface="Calibri"/>
              </a:rPr>
              <a:t>Electronic Device Access </a:t>
            </a:r>
          </a:p>
          <a:p>
            <a:pPr marL="1054100" lvl="1" indent="-457200" algn="l">
              <a:buFont typeface="Courier New" panose="020B0604020202020204" pitchFamily="34" charset="0"/>
              <a:buChar char="o"/>
            </a:pPr>
            <a:r>
              <a:rPr lang="en-US" sz="2400" b="1" dirty="0">
                <a:solidFill>
                  <a:schemeClr val="tx1"/>
                </a:solidFill>
                <a:latin typeface="Calibri"/>
                <a:cs typeface="Calibri"/>
              </a:rPr>
              <a:t>Capital Project to expand facilities or preparing for significant rent increases </a:t>
            </a:r>
          </a:p>
          <a:p>
            <a:pPr marL="482600" indent="-342900" algn="l"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schemeClr val="tx1"/>
                </a:solidFill>
                <a:latin typeface="Calibri"/>
                <a:cs typeface="Calibri"/>
              </a:rPr>
              <a:t> Adding a dedicated Assistant Library Manager</a:t>
            </a:r>
          </a:p>
          <a:p>
            <a:pPr marL="139700" indent="0" algn="l"/>
            <a:r>
              <a:rPr lang="en-US" sz="2400" b="1" dirty="0">
                <a:solidFill>
                  <a:schemeClr val="tx1"/>
                </a:solidFill>
                <a:latin typeface="Calibri"/>
                <a:cs typeface="Calibri"/>
              </a:rPr>
              <a:t>      to expand preschool to young adult programming</a:t>
            </a:r>
          </a:p>
          <a:p>
            <a:pPr algn="l"/>
            <a:r>
              <a:rPr lang="en-US" sz="2800" b="1" dirty="0">
                <a:solidFill>
                  <a:srgbClr val="FF0000"/>
                </a:solidFill>
              </a:rPr>
              <a:t>   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9D2452A-9C54-407E-C335-2C0A2B39C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0070C0"/>
                </a:solidFill>
              </a:rPr>
              <a:t>Moving forward as a Municipal 414 Library, our goals include:</a:t>
            </a:r>
          </a:p>
        </p:txBody>
      </p:sp>
    </p:spTree>
    <p:extLst>
      <p:ext uri="{BB962C8B-B14F-4D97-AF65-F5344CB8AC3E}">
        <p14:creationId xmlns:p14="http://schemas.microsoft.com/office/powerpoint/2010/main" val="3304189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9683B01F-A8CE-A29E-52BB-F2C9906ABC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0038" y="2962000"/>
            <a:ext cx="7703925" cy="1315000"/>
          </a:xfrm>
        </p:spPr>
        <p:txBody>
          <a:bodyPr/>
          <a:lstStyle/>
          <a:p>
            <a:pPr algn="l"/>
            <a:r>
              <a:rPr lang="en-US" sz="3200" b="1" dirty="0">
                <a:solidFill>
                  <a:schemeClr val="accent1"/>
                </a:solidFill>
              </a:rPr>
              <a:t> We need YOUR HELP to fulfill these goals.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34E963-2C60-CFDB-C0E1-8887EC6E4FFF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801344" y="3619500"/>
            <a:ext cx="7541312" cy="975552"/>
          </a:xfrm>
        </p:spPr>
        <p:txBody>
          <a:bodyPr/>
          <a:lstStyle/>
          <a:p>
            <a:r>
              <a:rPr lang="en-US" sz="2800" b="1" dirty="0">
                <a:latin typeface="Calibri"/>
                <a:cs typeface="Calibri"/>
              </a:rPr>
              <a:t>We need to stop depleting Reserve Funds to fulfill current financial obligations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9B47D6-A2E2-7070-9428-BDE8558D1C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865121" y="81743"/>
            <a:ext cx="4061822" cy="271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929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93A9385-F9A3-020A-8701-0D1CDA4B2BAE}"/>
              </a:ext>
            </a:extLst>
          </p:cNvPr>
          <p:cNvSpPr txBox="1"/>
          <p:nvPr/>
        </p:nvSpPr>
        <p:spPr>
          <a:xfrm>
            <a:off x="2286000" y="2417862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</a:pPr>
            <a:endParaRPr lang="en"/>
          </a:p>
        </p:txBody>
      </p:sp>
      <p:sp>
        <p:nvSpPr>
          <p:cNvPr id="2" name="Google Shape;1492;p44">
            <a:extLst>
              <a:ext uri="{FF2B5EF4-FFF2-40B4-BE49-F238E27FC236}">
                <a16:creationId xmlns:a16="http://schemas.microsoft.com/office/drawing/2014/main" id="{0FD60202-31AF-A6D1-586C-B8B35109C4A4}"/>
              </a:ext>
            </a:extLst>
          </p:cNvPr>
          <p:cNvSpPr txBox="1">
            <a:spLocks/>
          </p:cNvSpPr>
          <p:nvPr/>
        </p:nvSpPr>
        <p:spPr>
          <a:xfrm>
            <a:off x="899900" y="326287"/>
            <a:ext cx="7524162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600" b="1">
                <a:solidFill>
                  <a:srgbClr val="0070C0"/>
                </a:solidFill>
              </a:rPr>
              <a:t>Benefits of Byron Voter Approval</a:t>
            </a:r>
          </a:p>
        </p:txBody>
      </p:sp>
      <p:sp>
        <p:nvSpPr>
          <p:cNvPr id="4" name="Google Shape;1493;p44">
            <a:extLst>
              <a:ext uri="{FF2B5EF4-FFF2-40B4-BE49-F238E27FC236}">
                <a16:creationId xmlns:a16="http://schemas.microsoft.com/office/drawing/2014/main" id="{A1C4BE98-9A9E-3A26-012D-DC4FE0345726}"/>
              </a:ext>
            </a:extLst>
          </p:cNvPr>
          <p:cNvSpPr txBox="1">
            <a:spLocks/>
          </p:cNvSpPr>
          <p:nvPr/>
        </p:nvSpPr>
        <p:spPr>
          <a:xfrm>
            <a:off x="744531" y="1049200"/>
            <a:ext cx="7524162" cy="382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sz="2800" b="1">
                <a:latin typeface="Calibri" panose="020F0502020204030204" pitchFamily="34" charset="0"/>
                <a:cs typeface="Calibri" panose="020F0502020204030204" pitchFamily="34" charset="0"/>
              </a:rPr>
              <a:t>Library stability</a:t>
            </a:r>
          </a:p>
          <a:p>
            <a:pPr marL="680720" lvl="2" indent="-342900">
              <a:buSzPct val="75000"/>
              <a:buFont typeface="Courier New" panose="02070309020205020404" pitchFamily="49" charset="0"/>
              <a:buChar char="o"/>
            </a:pPr>
            <a:r>
              <a:rPr lang="en-US" sz="2800">
                <a:latin typeface="Calibri"/>
                <a:cs typeface="Calibri"/>
              </a:rPr>
              <a:t>Allows for consistent funding for long term planning</a:t>
            </a:r>
          </a:p>
          <a:p>
            <a:pPr marL="683895" lvl="2" indent="-342900">
              <a:buSzPct val="75000"/>
              <a:buFont typeface="Courier New" panose="02070309020205020404" pitchFamily="49" charset="0"/>
              <a:buChar char="o"/>
            </a:pPr>
            <a:r>
              <a:rPr lang="en-US" sz="2800">
                <a:latin typeface="Calibri"/>
                <a:cs typeface="Calibri"/>
              </a:rPr>
              <a:t>Demonstrates a commitment to the education, well-being, and development of our community</a:t>
            </a:r>
          </a:p>
          <a:p>
            <a:pPr marL="680720" lvl="1" indent="-342900">
              <a:buSzPct val="75000"/>
              <a:buFont typeface="Courier New" panose="02070309020205020404" pitchFamily="49" charset="0"/>
              <a:buChar char="o"/>
            </a:pPr>
            <a:r>
              <a:rPr lang="en-US" sz="2800">
                <a:latin typeface="Calibri"/>
                <a:cs typeface="Calibri"/>
              </a:rPr>
              <a:t>Contributes to the entire </a:t>
            </a:r>
            <a:r>
              <a:rPr lang="en-US" sz="2800" i="1">
                <a:latin typeface="Calibri"/>
                <a:cs typeface="Calibri"/>
              </a:rPr>
              <a:t>NYS Chartered </a:t>
            </a:r>
            <a:r>
              <a:rPr lang="en-US" sz="2800">
                <a:latin typeface="Calibri"/>
                <a:cs typeface="Calibri"/>
              </a:rPr>
              <a:t>Library service area of</a:t>
            </a:r>
            <a:r>
              <a:rPr lang="en-US" sz="2800" b="1">
                <a:latin typeface="Calibri"/>
                <a:cs typeface="Calibri"/>
              </a:rPr>
              <a:t> </a:t>
            </a:r>
            <a:r>
              <a:rPr lang="en-US" sz="2800">
                <a:latin typeface="Calibri"/>
                <a:cs typeface="Calibri"/>
              </a:rPr>
              <a:t>Byron and Bergen.</a:t>
            </a:r>
          </a:p>
        </p:txBody>
      </p:sp>
    </p:spTree>
    <p:extLst>
      <p:ext uri="{BB962C8B-B14F-4D97-AF65-F5344CB8AC3E}">
        <p14:creationId xmlns:p14="http://schemas.microsoft.com/office/powerpoint/2010/main" val="1193344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EECA3-F2D3-57A7-B072-EDC70F7E1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650" y="35146"/>
            <a:ext cx="7198630" cy="1032886"/>
          </a:xfrm>
        </p:spPr>
        <p:txBody>
          <a:bodyPr/>
          <a:lstStyle/>
          <a:p>
            <a:r>
              <a:rPr lang="en-US" sz="2400" b="1" dirty="0">
                <a:solidFill>
                  <a:srgbClr val="2A8BAD"/>
                </a:solidFill>
                <a:latin typeface="Calibri"/>
                <a:cs typeface="Calibri"/>
              </a:rPr>
              <a:t>How has the Byron-Bergen Public Library served the Byron community Through the Decades?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D98D4A-D0A7-0CE1-B5E9-36645EFE8B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8390" y="883920"/>
            <a:ext cx="4226450" cy="4006154"/>
          </a:xfrm>
        </p:spPr>
        <p:txBody>
          <a:bodyPr/>
          <a:lstStyle/>
          <a:p>
            <a:r>
              <a:rPr lang="en-US" sz="2000" b="1" dirty="0">
                <a:latin typeface="Calibri"/>
                <a:cs typeface="Calibri"/>
              </a:rPr>
              <a:t>P</a:t>
            </a:r>
            <a:r>
              <a:rPr lang="en-US" sz="2000" b="1" dirty="0">
                <a:solidFill>
                  <a:schemeClr val="tx1"/>
                </a:solidFill>
                <a:latin typeface="Calibri"/>
                <a:cs typeface="Calibri"/>
              </a:rPr>
              <a:t>re-school/ PreK outreach </a:t>
            </a:r>
            <a:r>
              <a:rPr lang="en-US" sz="2000" dirty="0">
                <a:solidFill>
                  <a:schemeClr val="tx1"/>
                </a:solidFill>
                <a:latin typeface="Calibri"/>
                <a:cs typeface="Calibri"/>
              </a:rPr>
              <a:t>for </a:t>
            </a:r>
            <a:r>
              <a:rPr lang="en-US" sz="2000" i="1" dirty="0">
                <a:solidFill>
                  <a:schemeClr val="tx1"/>
                </a:solidFill>
                <a:latin typeface="Calibri"/>
                <a:cs typeface="Calibri"/>
              </a:rPr>
              <a:t>more than 10 years</a:t>
            </a:r>
            <a:endParaRPr lang="en-US" sz="2000" dirty="0">
              <a:solidFill>
                <a:schemeClr val="tx1"/>
              </a:solidFill>
            </a:endParaRPr>
          </a:p>
          <a:p>
            <a:pPr marL="139700" indent="0">
              <a:buNone/>
            </a:pPr>
            <a:endParaRPr lang="en-US" sz="2000" i="1" dirty="0">
              <a:solidFill>
                <a:schemeClr val="tx1"/>
              </a:solidFill>
              <a:latin typeface="Calibri"/>
              <a:cs typeface="Calibri"/>
            </a:endParaRPr>
          </a:p>
          <a:p>
            <a:r>
              <a:rPr lang="en-US" sz="2000" dirty="0">
                <a:solidFill>
                  <a:schemeClr val="tx1"/>
                </a:solidFill>
                <a:latin typeface="Calibri"/>
                <a:cs typeface="Calibri"/>
              </a:rPr>
              <a:t>Previous participation in </a:t>
            </a:r>
            <a:r>
              <a:rPr lang="en-US" sz="2000" b="1" dirty="0">
                <a:solidFill>
                  <a:schemeClr val="tx1"/>
                </a:solidFill>
                <a:latin typeface="Calibri"/>
                <a:cs typeface="Calibri"/>
              </a:rPr>
              <a:t>Byron Community Garage Sales </a:t>
            </a:r>
            <a:r>
              <a:rPr lang="en-US" sz="2000" dirty="0">
                <a:solidFill>
                  <a:schemeClr val="tx1"/>
                </a:solidFill>
                <a:latin typeface="Calibri"/>
                <a:cs typeface="Calibri"/>
              </a:rPr>
              <a:t>at the Byron Presbyterian Church for more than </a:t>
            </a:r>
            <a:r>
              <a:rPr lang="en-US" sz="2000" i="1" dirty="0">
                <a:solidFill>
                  <a:schemeClr val="tx1"/>
                </a:solidFill>
                <a:latin typeface="Calibri"/>
                <a:cs typeface="Calibri"/>
              </a:rPr>
              <a:t>10 years</a:t>
            </a:r>
            <a:endParaRPr lang="en-US" sz="2000" dirty="0">
              <a:solidFill>
                <a:schemeClr val="tx1"/>
              </a:solidFill>
            </a:endParaRPr>
          </a:p>
          <a:p>
            <a:pPr marL="139700" indent="0">
              <a:buNone/>
            </a:pPr>
            <a:endParaRPr lang="en-US" sz="2000" i="1" dirty="0">
              <a:solidFill>
                <a:schemeClr val="tx1"/>
              </a:solidFill>
              <a:latin typeface="Calibri"/>
              <a:cs typeface="Calibri"/>
            </a:endParaRPr>
          </a:p>
          <a:p>
            <a:r>
              <a:rPr lang="en-US" sz="2000" dirty="0">
                <a:solidFill>
                  <a:schemeClr val="tx1"/>
                </a:solidFill>
                <a:latin typeface="Calibri"/>
                <a:cs typeface="Calibri"/>
              </a:rPr>
              <a:t>Provided music during the </a:t>
            </a:r>
            <a:r>
              <a:rPr lang="en-US" sz="2000" b="1" dirty="0">
                <a:solidFill>
                  <a:schemeClr val="tx1"/>
                </a:solidFill>
                <a:latin typeface="Calibri"/>
                <a:cs typeface="Calibri"/>
              </a:rPr>
              <a:t>Memorial Day </a:t>
            </a:r>
            <a:r>
              <a:rPr lang="en-US" sz="2000" dirty="0">
                <a:solidFill>
                  <a:schemeClr val="tx1"/>
                </a:solidFill>
                <a:latin typeface="Calibri"/>
                <a:cs typeface="Calibri"/>
              </a:rPr>
              <a:t>celebration at the </a:t>
            </a:r>
            <a:r>
              <a:rPr lang="en-US" sz="2000" b="1" dirty="0">
                <a:solidFill>
                  <a:schemeClr val="tx1"/>
                </a:solidFill>
                <a:latin typeface="Calibri"/>
                <a:cs typeface="Calibri"/>
              </a:rPr>
              <a:t>Byron Fire Hall </a:t>
            </a:r>
            <a:r>
              <a:rPr lang="en-US" sz="2000" dirty="0">
                <a:solidFill>
                  <a:schemeClr val="tx1"/>
                </a:solidFill>
                <a:latin typeface="Calibri"/>
                <a:cs typeface="Calibri"/>
              </a:rPr>
              <a:t>for </a:t>
            </a:r>
            <a:r>
              <a:rPr lang="en-US" sz="2000" i="1" dirty="0">
                <a:solidFill>
                  <a:schemeClr val="tx1"/>
                </a:solidFill>
                <a:latin typeface="Calibri"/>
                <a:cs typeface="Calibri"/>
              </a:rPr>
              <a:t>almost 20 years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7AB1F7-3D09-8BC2-7CF4-27FBA32D99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93" b="246"/>
          <a:stretch>
            <a:fillRect/>
          </a:stretch>
        </p:blipFill>
        <p:spPr>
          <a:xfrm>
            <a:off x="4571999" y="978918"/>
            <a:ext cx="4371047" cy="362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497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77533-47EC-1D9E-4025-C14705C40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A3EBE-4656-5A1E-66F8-DCDEDD3FC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2A8BAD"/>
                </a:solidFill>
                <a:latin typeface="Calibri"/>
                <a:cs typeface="Calibri"/>
              </a:rPr>
              <a:t>How does the Byron-Bergen Public Library serve the Byron community?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CE5F0-8BED-AA0F-FC66-EBC060A9B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9950" y="1392242"/>
            <a:ext cx="7704000" cy="1838100"/>
          </a:xfrm>
        </p:spPr>
        <p:txBody>
          <a:bodyPr/>
          <a:lstStyle/>
          <a:p>
            <a:pPr marL="139700" indent="0" algn="ctr">
              <a:buNone/>
            </a:pPr>
            <a:r>
              <a:rPr lang="en-US" sz="2800" b="1" dirty="0">
                <a:latin typeface="Calibri"/>
                <a:cs typeface="Calibri"/>
              </a:rPr>
              <a:t>Annual Byron Recreation Camp Outreach</a:t>
            </a:r>
            <a:endParaRPr lang="en-US" sz="2800" dirty="0">
              <a:latin typeface="Calibri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FD0E68-DC3C-89E7-15C2-3C81DCB7E1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919" y="2292379"/>
            <a:ext cx="1815179" cy="24167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8D244C-530C-53B3-D053-5012491CFD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6065" y="2162894"/>
            <a:ext cx="4221202" cy="28663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52E023-CF2D-2A1B-20B2-AF9136446B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6550" y="2157771"/>
            <a:ext cx="1971675" cy="2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870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236AE-CF1C-4C68-C1B5-55B39C1D6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60FDD-701D-48EE-7F71-379DB87EE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2A8BAD"/>
                </a:solidFill>
                <a:latin typeface="Calibri"/>
                <a:cs typeface="Calibri"/>
              </a:rPr>
              <a:t>How has the Byron-Bergen Public Library served the Byron community?</a:t>
            </a:r>
            <a:br>
              <a:rPr lang="en-US" sz="2800" b="1" dirty="0"/>
            </a:br>
            <a:endParaRPr lang="en-US" sz="2800" b="1" dirty="0">
              <a:solidFill>
                <a:srgbClr val="2A8BAD"/>
              </a:solidFill>
            </a:endParaRP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BBF51759-CF4D-9526-EDD3-D0935A1046B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93391" y="1160137"/>
            <a:ext cx="7764475" cy="57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b="1" dirty="0">
                <a:latin typeface="Calibri"/>
                <a:ea typeface="Calibri"/>
                <a:cs typeface="Calibri"/>
              </a:rPr>
              <a:t>Special</a:t>
            </a:r>
            <a:r>
              <a:rPr lang="en-US" sz="2500" b="1" dirty="0">
                <a:latin typeface="Calibri"/>
                <a:ea typeface="Calibri"/>
                <a:cs typeface="Calibri"/>
              </a:rPr>
              <a:t> </a:t>
            </a:r>
            <a:r>
              <a:rPr lang="en-US" sz="2800" b="1" dirty="0">
                <a:latin typeface="Calibri"/>
                <a:ea typeface="Calibri"/>
                <a:cs typeface="Calibri"/>
              </a:rPr>
              <a:t>Programs</a:t>
            </a:r>
            <a:r>
              <a:rPr lang="en-US" sz="2500" b="1" dirty="0">
                <a:latin typeface="Calibri"/>
                <a:ea typeface="Calibri"/>
                <a:cs typeface="Calibri"/>
              </a:rPr>
              <a:t> </a:t>
            </a:r>
            <a:endParaRPr lang="en-US" dirty="0"/>
          </a:p>
          <a:p>
            <a:endParaRPr lang="en-US" sz="2600" dirty="0">
              <a:latin typeface="Calibri"/>
              <a:ea typeface="Calibri"/>
              <a:cs typeface="Calibri"/>
            </a:endParaRPr>
          </a:p>
          <a:p>
            <a:br>
              <a:rPr lang="en-US" dirty="0"/>
            </a:b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B9174E-8BE3-B6CE-FD63-F817FD08B3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80375" y="2055341"/>
            <a:ext cx="2715221" cy="27330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ADFD68-7385-9E33-6AA6-B8B20832529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2556" t="-938" r="1917" b="313"/>
          <a:stretch>
            <a:fillRect/>
          </a:stretch>
        </p:blipFill>
        <p:spPr>
          <a:xfrm>
            <a:off x="3133510" y="1759884"/>
            <a:ext cx="2739067" cy="27479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911C3B9-DB24-AF91-87E1-BBCC200BA28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990" t="242" r="10341"/>
          <a:stretch>
            <a:fillRect/>
          </a:stretch>
        </p:blipFill>
        <p:spPr>
          <a:xfrm>
            <a:off x="6010491" y="2033761"/>
            <a:ext cx="3004619" cy="2752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13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E1AAABC-1DA8-B62E-504D-2EAEDBF67C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17245" y="-75604"/>
            <a:ext cx="4629149" cy="51333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E2FCD97-640F-4109-49EE-A1B4897329B1}"/>
              </a:ext>
            </a:extLst>
          </p:cNvPr>
          <p:cNvSpPr txBox="1"/>
          <p:nvPr/>
        </p:nvSpPr>
        <p:spPr>
          <a:xfrm>
            <a:off x="5608320" y="998220"/>
            <a:ext cx="32613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The Byron-Bergen Public Library has a line item to support Dolly Parton’s Imagination Library</a:t>
            </a:r>
          </a:p>
        </p:txBody>
      </p:sp>
      <p:pic>
        <p:nvPicPr>
          <p:cNvPr id="1026" name="Picture 2" descr="Dolly Parton's Imagination Library">
            <a:extLst>
              <a:ext uri="{FF2B5EF4-FFF2-40B4-BE49-F238E27FC236}">
                <a16:creationId xmlns:a16="http://schemas.microsoft.com/office/drawing/2014/main" id="{9FD54139-D4A4-1418-4344-3194D8E5E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5105" y="2629436"/>
            <a:ext cx="1771650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31131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D8C017-5363-33DC-47F7-E1DC8F0CF0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7700" y="388620"/>
            <a:ext cx="8176260" cy="4884420"/>
          </a:xfrm>
        </p:spPr>
        <p:txBody>
          <a:bodyPr/>
          <a:lstStyle/>
          <a:p>
            <a:endParaRPr lang="en-US" sz="2200" b="1" dirty="0"/>
          </a:p>
          <a:p>
            <a:endParaRPr lang="en-US" sz="2200" b="1" dirty="0"/>
          </a:p>
          <a:p>
            <a:endParaRPr lang="en-US" sz="2200" b="1" dirty="0"/>
          </a:p>
          <a:p>
            <a:endParaRPr lang="en-US" sz="2200" b="1" dirty="0"/>
          </a:p>
          <a:p>
            <a:endParaRPr lang="en-US" sz="2200" b="1" dirty="0"/>
          </a:p>
          <a:p>
            <a:endParaRPr lang="en-US" sz="2200" b="1" dirty="0"/>
          </a:p>
          <a:p>
            <a:endParaRPr lang="en-US" sz="2200" b="1" dirty="0"/>
          </a:p>
          <a:p>
            <a:r>
              <a:rPr lang="en-US" sz="2200" b="1" dirty="0"/>
              <a:t>SHALL THE TOWN OF BYRON ESTABLISH AN ANNUAL TAX OF $0.55/$1,000 (FIFTY-FIVE CENTS PER ONE THOUSAND DOLLARS) OF ASSESSED VALUE IN ORDER TO SUPPORT THE OPERATION OF THE BYRON-BERGEN PUBLIC LIBRARY, COMMENCING IN THE FISCAL YEAR BEGINNING JANUARY 1, 2027.</a:t>
            </a:r>
            <a:endParaRPr lang="en-US" sz="2200" dirty="0"/>
          </a:p>
          <a:p>
            <a:r>
              <a:rPr lang="en-US" dirty="0"/>
              <a:t>             </a:t>
            </a:r>
            <a:r>
              <a:rPr lang="en-US" sz="2400" b="1" dirty="0"/>
              <a:t>Yes     O</a:t>
            </a:r>
            <a:r>
              <a:rPr lang="en-US" dirty="0"/>
              <a:t>                                                                         </a:t>
            </a:r>
            <a:r>
              <a:rPr lang="en-US" b="1" dirty="0"/>
              <a:t>No     O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B8CC23A-3BC7-C4B3-E457-C3FDB4CB97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604260" y="297180"/>
            <a:ext cx="2468880" cy="246888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A4EB3C4-ECC1-005E-A143-97D575A07E50}"/>
              </a:ext>
            </a:extLst>
          </p:cNvPr>
          <p:cNvSpPr txBox="1"/>
          <p:nvPr/>
        </p:nvSpPr>
        <p:spPr>
          <a:xfrm>
            <a:off x="5448300" y="2340918"/>
            <a:ext cx="3048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900" dirty="0">
                <a:hlinkClick r:id="rId4" tooltip="https://www.globalawareness101.org/2012/06/usa-dont-forget-to-vote-today.html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5" tooltip="https://creativecommons.org/licenses/by/3.0/"/>
              </a:rPr>
              <a:t>CC BY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7117107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4" name="Google Shape;1984;p65"/>
          <p:cNvSpPr txBox="1">
            <a:spLocks noGrp="1"/>
          </p:cNvSpPr>
          <p:nvPr>
            <p:ph type="title"/>
          </p:nvPr>
        </p:nvSpPr>
        <p:spPr>
          <a:xfrm>
            <a:off x="1801906" y="328430"/>
            <a:ext cx="3568700" cy="5538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Your Team</a:t>
            </a: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3B3F17-62A0-ED6E-9420-D5A79A6A7553}"/>
              </a:ext>
            </a:extLst>
          </p:cNvPr>
          <p:cNvSpPr txBox="1"/>
          <p:nvPr/>
        </p:nvSpPr>
        <p:spPr>
          <a:xfrm>
            <a:off x="4718956" y="3600385"/>
            <a:ext cx="4203395" cy="30777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b="1">
                <a:highlight>
                  <a:srgbClr val="FFFFFF"/>
                </a:highlight>
              </a:rPr>
              <a:t>Byron-Bergen Public Library Board of Trustees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5032AA-63C6-EEBD-D9C0-1AEE91C8CBCB}"/>
              </a:ext>
            </a:extLst>
          </p:cNvPr>
          <p:cNvSpPr txBox="1"/>
          <p:nvPr/>
        </p:nvSpPr>
        <p:spPr>
          <a:xfrm>
            <a:off x="4718955" y="3963118"/>
            <a:ext cx="4049487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/>
              <a:t>Rear</a:t>
            </a:r>
            <a:r>
              <a:rPr lang="en-US"/>
              <a:t>: Anna Marie, Sally, Lauren, Krissy</a:t>
            </a:r>
          </a:p>
          <a:p>
            <a:r>
              <a:rPr lang="en-US" b="1"/>
              <a:t>Front</a:t>
            </a:r>
            <a:r>
              <a:rPr lang="en-US"/>
              <a:t>: Heather, Katie, Bekah 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742010-F24C-0CE5-0373-5CE270A584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850" y="882263"/>
            <a:ext cx="3048882" cy="27140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65D40EF-ACFB-AA97-65E4-983C5392E837}"/>
              </a:ext>
            </a:extLst>
          </p:cNvPr>
          <p:cNvSpPr txBox="1"/>
          <p:nvPr/>
        </p:nvSpPr>
        <p:spPr>
          <a:xfrm>
            <a:off x="1085850" y="3596293"/>
            <a:ext cx="32493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Byron- Bergen Public Library Staff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31411F-F7E4-F2F5-EAEB-C2251DA78EA8}"/>
              </a:ext>
            </a:extLst>
          </p:cNvPr>
          <p:cNvSpPr txBox="1"/>
          <p:nvPr/>
        </p:nvSpPr>
        <p:spPr>
          <a:xfrm>
            <a:off x="669468" y="3953459"/>
            <a:ext cx="4049488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/>
              <a:t>Cheryl, Sandy, Nancy B</a:t>
            </a:r>
            <a:r>
              <a:rPr lang="en-US" b="1"/>
              <a:t>a</a:t>
            </a:r>
            <a:r>
              <a:rPr lang="en-US"/>
              <a:t>iley, Library Mgr., Zoey</a:t>
            </a:r>
          </a:p>
          <a:p>
            <a:r>
              <a:rPr lang="en-US"/>
              <a:t>Not pictured: Michelle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36D67263-4FC4-FD22-059B-55C54DF537C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1028700"/>
            <a:ext cx="2876550" cy="169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9A672042-CC93-6437-2A23-09CC128337C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1092200"/>
            <a:ext cx="3568700" cy="163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263AF3-594C-AF2C-E766-BE65313ACC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9270" y="395244"/>
            <a:ext cx="3367336" cy="320104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5" name="Google Shape;2165;p68"/>
          <p:cNvSpPr txBox="1">
            <a:spLocks noGrp="1"/>
          </p:cNvSpPr>
          <p:nvPr>
            <p:ph type="ctrTitle"/>
          </p:nvPr>
        </p:nvSpPr>
        <p:spPr>
          <a:xfrm>
            <a:off x="2004945" y="537622"/>
            <a:ext cx="5134110" cy="9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</a:t>
            </a:r>
            <a:endParaRPr/>
          </a:p>
        </p:txBody>
      </p:sp>
      <p:sp>
        <p:nvSpPr>
          <p:cNvPr id="2166" name="Google Shape;2166;p68"/>
          <p:cNvSpPr txBox="1">
            <a:spLocks noGrp="1"/>
          </p:cNvSpPr>
          <p:nvPr>
            <p:ph type="subTitle" idx="1"/>
          </p:nvPr>
        </p:nvSpPr>
        <p:spPr>
          <a:xfrm>
            <a:off x="2004944" y="2429250"/>
            <a:ext cx="5698875" cy="106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ea typeface="Secular One"/>
                <a:sym typeface="Secular One"/>
              </a:rPr>
              <a:t>DO YOU HAVE ANY QUESTIONS?</a:t>
            </a:r>
            <a:endParaRPr sz="3200" b="1" dirty="0">
              <a:ea typeface="Secular One"/>
              <a:sym typeface="Secular On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hlinkClick r:id="rId3"/>
              </a:rPr>
              <a:t>byrbgn@nioga.org</a:t>
            </a:r>
            <a:r>
              <a:rPr lang="en-US" sz="3200" b="1" dirty="0"/>
              <a:t> or bbpltrustee@gmail.com</a:t>
            </a:r>
            <a:endParaRPr sz="3200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/>
              <a:t>(585) 494-1120</a:t>
            </a:r>
            <a:endParaRPr sz="3200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/>
              <a:t>byron-bergenpubliclibrary.org</a:t>
            </a:r>
            <a:endParaRPr sz="3200" b="1" dirty="0"/>
          </a:p>
        </p:txBody>
      </p:sp>
      <p:cxnSp>
        <p:nvCxnSpPr>
          <p:cNvPr id="2168" name="Google Shape;2168;p68"/>
          <p:cNvCxnSpPr/>
          <p:nvPr/>
        </p:nvCxnSpPr>
        <p:spPr>
          <a:xfrm>
            <a:off x="2427750" y="1529525"/>
            <a:ext cx="42885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184" name="Google Shape;2184;p68"/>
          <p:cNvGrpSpPr/>
          <p:nvPr/>
        </p:nvGrpSpPr>
        <p:grpSpPr>
          <a:xfrm>
            <a:off x="5870583" y="1817844"/>
            <a:ext cx="328972" cy="328972"/>
            <a:chOff x="2038375" y="3798025"/>
            <a:chExt cx="841792" cy="841792"/>
          </a:xfrm>
        </p:grpSpPr>
        <p:sp>
          <p:nvSpPr>
            <p:cNvPr id="2185" name="Google Shape;2185;p68"/>
            <p:cNvSpPr/>
            <p:nvPr/>
          </p:nvSpPr>
          <p:spPr>
            <a:xfrm>
              <a:off x="2186646" y="3907135"/>
              <a:ext cx="545341" cy="623694"/>
            </a:xfrm>
            <a:custGeom>
              <a:avLst/>
              <a:gdLst/>
              <a:ahLst/>
              <a:cxnLst/>
              <a:rect l="l" t="t" r="r" b="b"/>
              <a:pathLst>
                <a:path w="182541" h="208768" extrusionOk="0">
                  <a:moveTo>
                    <a:pt x="124804" y="12232"/>
                  </a:moveTo>
                  <a:cubicBezTo>
                    <a:pt x="127609" y="36012"/>
                    <a:pt x="146529" y="54932"/>
                    <a:pt x="170308" y="57737"/>
                  </a:cubicBezTo>
                  <a:lnTo>
                    <a:pt x="170308" y="78353"/>
                  </a:lnTo>
                  <a:cubicBezTo>
                    <a:pt x="157261" y="77276"/>
                    <a:pt x="144865" y="72710"/>
                    <a:pt x="134166" y="65011"/>
                  </a:cubicBezTo>
                  <a:cubicBezTo>
                    <a:pt x="133084" y="64247"/>
                    <a:pt x="131821" y="63855"/>
                    <a:pt x="130560" y="63855"/>
                  </a:cubicBezTo>
                  <a:cubicBezTo>
                    <a:pt x="129615" y="63855"/>
                    <a:pt x="128671" y="64075"/>
                    <a:pt x="127805" y="64522"/>
                  </a:cubicBezTo>
                  <a:cubicBezTo>
                    <a:pt x="125750" y="65566"/>
                    <a:pt x="124478" y="67686"/>
                    <a:pt x="124478" y="69970"/>
                  </a:cubicBezTo>
                  <a:lnTo>
                    <a:pt x="124478" y="140429"/>
                  </a:lnTo>
                  <a:cubicBezTo>
                    <a:pt x="124478" y="171352"/>
                    <a:pt x="99295" y="196535"/>
                    <a:pt x="68339" y="196535"/>
                  </a:cubicBezTo>
                  <a:cubicBezTo>
                    <a:pt x="37383" y="196535"/>
                    <a:pt x="12233" y="171352"/>
                    <a:pt x="12233" y="140429"/>
                  </a:cubicBezTo>
                  <a:cubicBezTo>
                    <a:pt x="12233" y="111527"/>
                    <a:pt x="34153" y="87682"/>
                    <a:pt x="62239" y="84616"/>
                  </a:cubicBezTo>
                  <a:lnTo>
                    <a:pt x="62239" y="105330"/>
                  </a:lnTo>
                  <a:cubicBezTo>
                    <a:pt x="45505" y="108265"/>
                    <a:pt x="32751" y="122879"/>
                    <a:pt x="32751" y="140429"/>
                  </a:cubicBezTo>
                  <a:cubicBezTo>
                    <a:pt x="32751" y="160033"/>
                    <a:pt x="48702" y="176017"/>
                    <a:pt x="68339" y="176017"/>
                  </a:cubicBezTo>
                  <a:cubicBezTo>
                    <a:pt x="87976" y="176017"/>
                    <a:pt x="103927" y="160033"/>
                    <a:pt x="103927" y="140429"/>
                  </a:cubicBezTo>
                  <a:lnTo>
                    <a:pt x="103927" y="12232"/>
                  </a:lnTo>
                  <a:close/>
                  <a:moveTo>
                    <a:pt x="97827" y="0"/>
                  </a:moveTo>
                  <a:cubicBezTo>
                    <a:pt x="94435" y="0"/>
                    <a:pt x="91695" y="2740"/>
                    <a:pt x="91695" y="6133"/>
                  </a:cubicBezTo>
                  <a:lnTo>
                    <a:pt x="91695" y="140429"/>
                  </a:lnTo>
                  <a:cubicBezTo>
                    <a:pt x="91695" y="153313"/>
                    <a:pt x="81224" y="163784"/>
                    <a:pt x="68339" y="163784"/>
                  </a:cubicBezTo>
                  <a:cubicBezTo>
                    <a:pt x="55454" y="163784"/>
                    <a:pt x="44983" y="153313"/>
                    <a:pt x="44983" y="140429"/>
                  </a:cubicBezTo>
                  <a:cubicBezTo>
                    <a:pt x="44983" y="127544"/>
                    <a:pt x="55454" y="117040"/>
                    <a:pt x="68339" y="117040"/>
                  </a:cubicBezTo>
                  <a:cubicBezTo>
                    <a:pt x="71731" y="117040"/>
                    <a:pt x="74471" y="114300"/>
                    <a:pt x="74471" y="110940"/>
                  </a:cubicBezTo>
                  <a:lnTo>
                    <a:pt x="74471" y="78190"/>
                  </a:lnTo>
                  <a:cubicBezTo>
                    <a:pt x="74471" y="74797"/>
                    <a:pt x="71731" y="72057"/>
                    <a:pt x="68339" y="72057"/>
                  </a:cubicBezTo>
                  <a:cubicBezTo>
                    <a:pt x="30663" y="72057"/>
                    <a:pt x="0" y="102720"/>
                    <a:pt x="0" y="140429"/>
                  </a:cubicBezTo>
                  <a:cubicBezTo>
                    <a:pt x="0" y="178104"/>
                    <a:pt x="30663" y="208767"/>
                    <a:pt x="68339" y="208767"/>
                  </a:cubicBezTo>
                  <a:cubicBezTo>
                    <a:pt x="106047" y="208767"/>
                    <a:pt x="136710" y="178104"/>
                    <a:pt x="136710" y="140429"/>
                  </a:cubicBezTo>
                  <a:lnTo>
                    <a:pt x="136710" y="80963"/>
                  </a:lnTo>
                  <a:cubicBezTo>
                    <a:pt x="148877" y="87454"/>
                    <a:pt x="162414" y="90846"/>
                    <a:pt x="176441" y="90846"/>
                  </a:cubicBezTo>
                  <a:cubicBezTo>
                    <a:pt x="179801" y="90846"/>
                    <a:pt x="182541" y="88106"/>
                    <a:pt x="182541" y="84746"/>
                  </a:cubicBezTo>
                  <a:lnTo>
                    <a:pt x="182541" y="51963"/>
                  </a:lnTo>
                  <a:cubicBezTo>
                    <a:pt x="182541" y="48604"/>
                    <a:pt x="179801" y="45864"/>
                    <a:pt x="176441" y="45864"/>
                  </a:cubicBezTo>
                  <a:cubicBezTo>
                    <a:pt x="154520" y="45864"/>
                    <a:pt x="136710" y="28020"/>
                    <a:pt x="136710" y="6133"/>
                  </a:cubicBezTo>
                  <a:cubicBezTo>
                    <a:pt x="136710" y="2740"/>
                    <a:pt x="133970" y="0"/>
                    <a:pt x="1305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86" name="Google Shape;2186;p68"/>
            <p:cNvSpPr/>
            <p:nvPr/>
          </p:nvSpPr>
          <p:spPr>
            <a:xfrm>
              <a:off x="2038375" y="3798025"/>
              <a:ext cx="841792" cy="841792"/>
            </a:xfrm>
            <a:custGeom>
              <a:avLst/>
              <a:gdLst/>
              <a:ahLst/>
              <a:cxnLst/>
              <a:rect l="l" t="t" r="r" b="b"/>
              <a:pathLst>
                <a:path w="19982" h="19982" extrusionOk="0">
                  <a:moveTo>
                    <a:pt x="17017" y="1172"/>
                  </a:moveTo>
                  <a:cubicBezTo>
                    <a:pt x="17990" y="1172"/>
                    <a:pt x="18812" y="1975"/>
                    <a:pt x="18812" y="2927"/>
                  </a:cubicBezTo>
                  <a:lnTo>
                    <a:pt x="18812" y="17017"/>
                  </a:lnTo>
                  <a:cubicBezTo>
                    <a:pt x="18812" y="17990"/>
                    <a:pt x="17990" y="18811"/>
                    <a:pt x="17017" y="18811"/>
                  </a:cubicBezTo>
                  <a:lnTo>
                    <a:pt x="2966" y="18811"/>
                  </a:lnTo>
                  <a:cubicBezTo>
                    <a:pt x="1993" y="18811"/>
                    <a:pt x="1172" y="17990"/>
                    <a:pt x="1172" y="17017"/>
                  </a:cubicBezTo>
                  <a:lnTo>
                    <a:pt x="1172" y="2927"/>
                  </a:lnTo>
                  <a:cubicBezTo>
                    <a:pt x="1172" y="1975"/>
                    <a:pt x="1993" y="1172"/>
                    <a:pt x="2966" y="1172"/>
                  </a:cubicBezTo>
                  <a:close/>
                  <a:moveTo>
                    <a:pt x="2966" y="1"/>
                  </a:moveTo>
                  <a:cubicBezTo>
                    <a:pt x="1349" y="1"/>
                    <a:pt x="1" y="1310"/>
                    <a:pt x="1" y="2927"/>
                  </a:cubicBezTo>
                  <a:lnTo>
                    <a:pt x="1" y="17015"/>
                  </a:lnTo>
                  <a:cubicBezTo>
                    <a:pt x="1" y="18636"/>
                    <a:pt x="1349" y="19982"/>
                    <a:pt x="2966" y="19982"/>
                  </a:cubicBezTo>
                  <a:lnTo>
                    <a:pt x="17017" y="19982"/>
                  </a:lnTo>
                  <a:cubicBezTo>
                    <a:pt x="18635" y="19982"/>
                    <a:pt x="19982" y="18634"/>
                    <a:pt x="19982" y="17015"/>
                  </a:cubicBezTo>
                  <a:lnTo>
                    <a:pt x="19982" y="2927"/>
                  </a:lnTo>
                  <a:cubicBezTo>
                    <a:pt x="19982" y="1310"/>
                    <a:pt x="18635" y="1"/>
                    <a:pt x="170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88" name="Google Shape;2188;p68"/>
          <p:cNvSpPr/>
          <p:nvPr/>
        </p:nvSpPr>
        <p:spPr>
          <a:xfrm>
            <a:off x="1171316" y="1916280"/>
            <a:ext cx="326593" cy="504639"/>
          </a:xfrm>
          <a:custGeom>
            <a:avLst/>
            <a:gdLst/>
            <a:ahLst/>
            <a:cxnLst/>
            <a:rect l="l" t="t" r="r" b="b"/>
            <a:pathLst>
              <a:path w="7462" h="11530" extrusionOk="0">
                <a:moveTo>
                  <a:pt x="3741" y="511"/>
                </a:moveTo>
                <a:cubicBezTo>
                  <a:pt x="5581" y="511"/>
                  <a:pt x="6726" y="838"/>
                  <a:pt x="6930" y="1043"/>
                </a:cubicBezTo>
                <a:cubicBezTo>
                  <a:pt x="6726" y="1227"/>
                  <a:pt x="5581" y="1554"/>
                  <a:pt x="3741" y="1554"/>
                </a:cubicBezTo>
                <a:cubicBezTo>
                  <a:pt x="1901" y="1554"/>
                  <a:pt x="757" y="1227"/>
                  <a:pt x="552" y="1043"/>
                </a:cubicBezTo>
                <a:cubicBezTo>
                  <a:pt x="736" y="838"/>
                  <a:pt x="1881" y="511"/>
                  <a:pt x="3741" y="511"/>
                </a:cubicBezTo>
                <a:close/>
                <a:moveTo>
                  <a:pt x="6951" y="1615"/>
                </a:moveTo>
                <a:lnTo>
                  <a:pt x="6951" y="3639"/>
                </a:lnTo>
                <a:cubicBezTo>
                  <a:pt x="6808" y="3843"/>
                  <a:pt x="5642" y="4170"/>
                  <a:pt x="3741" y="4170"/>
                </a:cubicBezTo>
                <a:cubicBezTo>
                  <a:pt x="1820" y="4170"/>
                  <a:pt x="675" y="3843"/>
                  <a:pt x="532" y="3639"/>
                </a:cubicBezTo>
                <a:lnTo>
                  <a:pt x="532" y="1615"/>
                </a:lnTo>
                <a:cubicBezTo>
                  <a:pt x="1472" y="2065"/>
                  <a:pt x="3455" y="2065"/>
                  <a:pt x="3741" y="2065"/>
                </a:cubicBezTo>
                <a:cubicBezTo>
                  <a:pt x="4027" y="2065"/>
                  <a:pt x="5990" y="2065"/>
                  <a:pt x="6951" y="1615"/>
                </a:cubicBezTo>
                <a:close/>
                <a:moveTo>
                  <a:pt x="3741" y="5765"/>
                </a:moveTo>
                <a:cubicBezTo>
                  <a:pt x="4027" y="6317"/>
                  <a:pt x="4273" y="6889"/>
                  <a:pt x="4273" y="7052"/>
                </a:cubicBezTo>
                <a:cubicBezTo>
                  <a:pt x="4273" y="7298"/>
                  <a:pt x="4027" y="7482"/>
                  <a:pt x="3741" y="7482"/>
                </a:cubicBezTo>
                <a:cubicBezTo>
                  <a:pt x="3435" y="7482"/>
                  <a:pt x="3189" y="7298"/>
                  <a:pt x="3189" y="7052"/>
                </a:cubicBezTo>
                <a:cubicBezTo>
                  <a:pt x="3189" y="6889"/>
                  <a:pt x="3455" y="6317"/>
                  <a:pt x="3741" y="5765"/>
                </a:cubicBezTo>
                <a:close/>
                <a:moveTo>
                  <a:pt x="3741" y="4947"/>
                </a:moveTo>
                <a:cubicBezTo>
                  <a:pt x="3639" y="4947"/>
                  <a:pt x="3557" y="4988"/>
                  <a:pt x="3516" y="5070"/>
                </a:cubicBezTo>
                <a:cubicBezTo>
                  <a:pt x="3312" y="5438"/>
                  <a:pt x="2678" y="6623"/>
                  <a:pt x="2678" y="7052"/>
                </a:cubicBezTo>
                <a:cubicBezTo>
                  <a:pt x="2678" y="7584"/>
                  <a:pt x="3148" y="8013"/>
                  <a:pt x="3741" y="8013"/>
                </a:cubicBezTo>
                <a:cubicBezTo>
                  <a:pt x="4314" y="8013"/>
                  <a:pt x="4804" y="7584"/>
                  <a:pt x="4804" y="7052"/>
                </a:cubicBezTo>
                <a:cubicBezTo>
                  <a:pt x="4804" y="6623"/>
                  <a:pt x="4150" y="5438"/>
                  <a:pt x="3966" y="5070"/>
                </a:cubicBezTo>
                <a:cubicBezTo>
                  <a:pt x="3925" y="4988"/>
                  <a:pt x="3823" y="4947"/>
                  <a:pt x="3741" y="4947"/>
                </a:cubicBezTo>
                <a:close/>
                <a:moveTo>
                  <a:pt x="6951" y="4252"/>
                </a:moveTo>
                <a:lnTo>
                  <a:pt x="6951" y="7768"/>
                </a:lnTo>
                <a:cubicBezTo>
                  <a:pt x="6808" y="7972"/>
                  <a:pt x="5642" y="8299"/>
                  <a:pt x="3741" y="8299"/>
                </a:cubicBezTo>
                <a:cubicBezTo>
                  <a:pt x="1820" y="8299"/>
                  <a:pt x="675" y="7972"/>
                  <a:pt x="532" y="7768"/>
                </a:cubicBezTo>
                <a:lnTo>
                  <a:pt x="532" y="4252"/>
                </a:lnTo>
                <a:cubicBezTo>
                  <a:pt x="1472" y="4681"/>
                  <a:pt x="3455" y="4702"/>
                  <a:pt x="3741" y="4702"/>
                </a:cubicBezTo>
                <a:cubicBezTo>
                  <a:pt x="4027" y="4702"/>
                  <a:pt x="5990" y="4681"/>
                  <a:pt x="6951" y="4252"/>
                </a:cubicBezTo>
                <a:close/>
                <a:moveTo>
                  <a:pt x="6951" y="8381"/>
                </a:moveTo>
                <a:lnTo>
                  <a:pt x="6951" y="10282"/>
                </a:lnTo>
                <a:cubicBezTo>
                  <a:pt x="6828" y="10507"/>
                  <a:pt x="5601" y="11018"/>
                  <a:pt x="3741" y="11018"/>
                </a:cubicBezTo>
                <a:cubicBezTo>
                  <a:pt x="1881" y="11018"/>
                  <a:pt x="634" y="10507"/>
                  <a:pt x="532" y="10282"/>
                </a:cubicBezTo>
                <a:lnTo>
                  <a:pt x="532" y="8381"/>
                </a:lnTo>
                <a:cubicBezTo>
                  <a:pt x="1472" y="8810"/>
                  <a:pt x="3455" y="8831"/>
                  <a:pt x="3741" y="8831"/>
                </a:cubicBezTo>
                <a:cubicBezTo>
                  <a:pt x="4027" y="8831"/>
                  <a:pt x="5990" y="8810"/>
                  <a:pt x="6951" y="8381"/>
                </a:cubicBezTo>
                <a:close/>
                <a:moveTo>
                  <a:pt x="3741" y="0"/>
                </a:moveTo>
                <a:cubicBezTo>
                  <a:pt x="2331" y="0"/>
                  <a:pt x="614" y="184"/>
                  <a:pt x="143" y="715"/>
                </a:cubicBezTo>
                <a:cubicBezTo>
                  <a:pt x="62" y="756"/>
                  <a:pt x="0" y="838"/>
                  <a:pt x="0" y="940"/>
                </a:cubicBezTo>
                <a:lnTo>
                  <a:pt x="0" y="10303"/>
                </a:lnTo>
                <a:cubicBezTo>
                  <a:pt x="0" y="11039"/>
                  <a:pt x="1922" y="11529"/>
                  <a:pt x="3741" y="11529"/>
                </a:cubicBezTo>
                <a:cubicBezTo>
                  <a:pt x="5540" y="11529"/>
                  <a:pt x="7462" y="11039"/>
                  <a:pt x="7462" y="10303"/>
                </a:cubicBezTo>
                <a:lnTo>
                  <a:pt x="7462" y="940"/>
                </a:lnTo>
                <a:cubicBezTo>
                  <a:pt x="7462" y="838"/>
                  <a:pt x="7421" y="756"/>
                  <a:pt x="7339" y="715"/>
                </a:cubicBezTo>
                <a:cubicBezTo>
                  <a:pt x="6869" y="184"/>
                  <a:pt x="5131" y="0"/>
                  <a:pt x="374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90" name="Google Shape;2190;p68"/>
          <p:cNvSpPr/>
          <p:nvPr/>
        </p:nvSpPr>
        <p:spPr>
          <a:xfrm>
            <a:off x="686217" y="2721439"/>
            <a:ext cx="522540" cy="506871"/>
          </a:xfrm>
          <a:custGeom>
            <a:avLst/>
            <a:gdLst/>
            <a:ahLst/>
            <a:cxnLst/>
            <a:rect l="l" t="t" r="r" b="b"/>
            <a:pathLst>
              <a:path w="11939" h="11581" extrusionOk="0">
                <a:moveTo>
                  <a:pt x="634" y="563"/>
                </a:moveTo>
                <a:lnTo>
                  <a:pt x="3966" y="1319"/>
                </a:lnTo>
                <a:cubicBezTo>
                  <a:pt x="3966" y="1360"/>
                  <a:pt x="3945" y="1421"/>
                  <a:pt x="3925" y="1462"/>
                </a:cubicBezTo>
                <a:lnTo>
                  <a:pt x="593" y="706"/>
                </a:lnTo>
                <a:lnTo>
                  <a:pt x="634" y="563"/>
                </a:lnTo>
                <a:close/>
                <a:moveTo>
                  <a:pt x="5131" y="992"/>
                </a:moveTo>
                <a:cubicBezTo>
                  <a:pt x="5478" y="992"/>
                  <a:pt x="5785" y="1237"/>
                  <a:pt x="5846" y="1564"/>
                </a:cubicBezTo>
                <a:cubicBezTo>
                  <a:pt x="5846" y="1626"/>
                  <a:pt x="5846" y="1667"/>
                  <a:pt x="5846" y="1707"/>
                </a:cubicBezTo>
                <a:cubicBezTo>
                  <a:pt x="5846" y="1748"/>
                  <a:pt x="5846" y="1789"/>
                  <a:pt x="5846" y="1830"/>
                </a:cubicBezTo>
                <a:cubicBezTo>
                  <a:pt x="5846" y="1851"/>
                  <a:pt x="5826" y="1851"/>
                  <a:pt x="5826" y="1871"/>
                </a:cubicBezTo>
                <a:cubicBezTo>
                  <a:pt x="5826" y="1891"/>
                  <a:pt x="5826" y="1891"/>
                  <a:pt x="5826" y="1912"/>
                </a:cubicBezTo>
                <a:cubicBezTo>
                  <a:pt x="5806" y="1953"/>
                  <a:pt x="5785" y="2014"/>
                  <a:pt x="5765" y="2055"/>
                </a:cubicBezTo>
                <a:cubicBezTo>
                  <a:pt x="5642" y="2280"/>
                  <a:pt x="5397" y="2423"/>
                  <a:pt x="5131" y="2423"/>
                </a:cubicBezTo>
                <a:cubicBezTo>
                  <a:pt x="4763" y="2423"/>
                  <a:pt x="4456" y="2137"/>
                  <a:pt x="4436" y="1769"/>
                </a:cubicBezTo>
                <a:cubicBezTo>
                  <a:pt x="4436" y="1748"/>
                  <a:pt x="4416" y="1728"/>
                  <a:pt x="4416" y="1707"/>
                </a:cubicBezTo>
                <a:cubicBezTo>
                  <a:pt x="4416" y="1667"/>
                  <a:pt x="4436" y="1626"/>
                  <a:pt x="4436" y="1585"/>
                </a:cubicBezTo>
                <a:cubicBezTo>
                  <a:pt x="4436" y="1564"/>
                  <a:pt x="4436" y="1544"/>
                  <a:pt x="4456" y="1523"/>
                </a:cubicBezTo>
                <a:cubicBezTo>
                  <a:pt x="4456" y="1503"/>
                  <a:pt x="4456" y="1483"/>
                  <a:pt x="4456" y="1462"/>
                </a:cubicBezTo>
                <a:cubicBezTo>
                  <a:pt x="4477" y="1442"/>
                  <a:pt x="4477" y="1421"/>
                  <a:pt x="4497" y="1401"/>
                </a:cubicBezTo>
                <a:cubicBezTo>
                  <a:pt x="4497" y="1380"/>
                  <a:pt x="4497" y="1380"/>
                  <a:pt x="4518" y="1360"/>
                </a:cubicBezTo>
                <a:cubicBezTo>
                  <a:pt x="4518" y="1340"/>
                  <a:pt x="4538" y="1319"/>
                  <a:pt x="4559" y="1278"/>
                </a:cubicBezTo>
                <a:cubicBezTo>
                  <a:pt x="4702" y="1115"/>
                  <a:pt x="4906" y="992"/>
                  <a:pt x="5131" y="992"/>
                </a:cubicBezTo>
                <a:close/>
                <a:moveTo>
                  <a:pt x="10793" y="1605"/>
                </a:moveTo>
                <a:lnTo>
                  <a:pt x="11243" y="1748"/>
                </a:lnTo>
                <a:lnTo>
                  <a:pt x="11407" y="2975"/>
                </a:lnTo>
                <a:lnTo>
                  <a:pt x="10548" y="4549"/>
                </a:lnTo>
                <a:lnTo>
                  <a:pt x="10119" y="4426"/>
                </a:lnTo>
                <a:lnTo>
                  <a:pt x="9976" y="2995"/>
                </a:lnTo>
                <a:cubicBezTo>
                  <a:pt x="9976" y="2873"/>
                  <a:pt x="9894" y="2791"/>
                  <a:pt x="9771" y="2770"/>
                </a:cubicBezTo>
                <a:lnTo>
                  <a:pt x="6419" y="2014"/>
                </a:lnTo>
                <a:lnTo>
                  <a:pt x="6398" y="1851"/>
                </a:lnTo>
                <a:lnTo>
                  <a:pt x="9833" y="2627"/>
                </a:lnTo>
                <a:cubicBezTo>
                  <a:pt x="9850" y="2631"/>
                  <a:pt x="9868" y="2633"/>
                  <a:pt x="9885" y="2633"/>
                </a:cubicBezTo>
                <a:cubicBezTo>
                  <a:pt x="9969" y="2633"/>
                  <a:pt x="10048" y="2593"/>
                  <a:pt x="10098" y="2525"/>
                </a:cubicBezTo>
                <a:lnTo>
                  <a:pt x="10793" y="1605"/>
                </a:lnTo>
                <a:close/>
                <a:moveTo>
                  <a:pt x="5969" y="2627"/>
                </a:moveTo>
                <a:lnTo>
                  <a:pt x="6276" y="5244"/>
                </a:lnTo>
                <a:lnTo>
                  <a:pt x="6276" y="5244"/>
                </a:lnTo>
                <a:lnTo>
                  <a:pt x="4088" y="4549"/>
                </a:lnTo>
                <a:lnTo>
                  <a:pt x="4313" y="2627"/>
                </a:lnTo>
                <a:cubicBezTo>
                  <a:pt x="4538" y="2811"/>
                  <a:pt x="4824" y="2954"/>
                  <a:pt x="5131" y="2954"/>
                </a:cubicBezTo>
                <a:cubicBezTo>
                  <a:pt x="5458" y="2954"/>
                  <a:pt x="5744" y="2811"/>
                  <a:pt x="5969" y="2627"/>
                </a:cubicBezTo>
                <a:close/>
                <a:moveTo>
                  <a:pt x="4027" y="5080"/>
                </a:moveTo>
                <a:lnTo>
                  <a:pt x="6010" y="5694"/>
                </a:lnTo>
                <a:lnTo>
                  <a:pt x="3782" y="7104"/>
                </a:lnTo>
                <a:lnTo>
                  <a:pt x="3782" y="7104"/>
                </a:lnTo>
                <a:lnTo>
                  <a:pt x="4027" y="5080"/>
                </a:lnTo>
                <a:close/>
                <a:moveTo>
                  <a:pt x="6378" y="6082"/>
                </a:moveTo>
                <a:lnTo>
                  <a:pt x="6685" y="8535"/>
                </a:lnTo>
                <a:lnTo>
                  <a:pt x="4048" y="7554"/>
                </a:lnTo>
                <a:lnTo>
                  <a:pt x="6378" y="6082"/>
                </a:lnTo>
                <a:close/>
                <a:moveTo>
                  <a:pt x="3680" y="7963"/>
                </a:moveTo>
                <a:lnTo>
                  <a:pt x="6746" y="9107"/>
                </a:lnTo>
                <a:lnTo>
                  <a:pt x="6828" y="9782"/>
                </a:lnTo>
                <a:lnTo>
                  <a:pt x="3455" y="9782"/>
                </a:lnTo>
                <a:lnTo>
                  <a:pt x="3680" y="7963"/>
                </a:lnTo>
                <a:close/>
                <a:moveTo>
                  <a:pt x="9608" y="10293"/>
                </a:moveTo>
                <a:lnTo>
                  <a:pt x="9608" y="11070"/>
                </a:lnTo>
                <a:lnTo>
                  <a:pt x="981" y="11070"/>
                </a:lnTo>
                <a:lnTo>
                  <a:pt x="981" y="10293"/>
                </a:lnTo>
                <a:close/>
                <a:moveTo>
                  <a:pt x="418" y="0"/>
                </a:moveTo>
                <a:cubicBezTo>
                  <a:pt x="307" y="0"/>
                  <a:pt x="218" y="77"/>
                  <a:pt x="184" y="195"/>
                </a:cubicBezTo>
                <a:lnTo>
                  <a:pt x="0" y="828"/>
                </a:lnTo>
                <a:cubicBezTo>
                  <a:pt x="0" y="910"/>
                  <a:pt x="0" y="972"/>
                  <a:pt x="41" y="1033"/>
                </a:cubicBezTo>
                <a:cubicBezTo>
                  <a:pt x="61" y="1094"/>
                  <a:pt x="123" y="1135"/>
                  <a:pt x="164" y="1156"/>
                </a:cubicBezTo>
                <a:lnTo>
                  <a:pt x="184" y="1156"/>
                </a:lnTo>
                <a:lnTo>
                  <a:pt x="184" y="5673"/>
                </a:lnTo>
                <a:cubicBezTo>
                  <a:pt x="184" y="5816"/>
                  <a:pt x="286" y="5939"/>
                  <a:pt x="429" y="5939"/>
                </a:cubicBezTo>
                <a:cubicBezTo>
                  <a:pt x="572" y="5939"/>
                  <a:pt x="695" y="5816"/>
                  <a:pt x="695" y="5673"/>
                </a:cubicBezTo>
                <a:lnTo>
                  <a:pt x="695" y="1258"/>
                </a:lnTo>
                <a:lnTo>
                  <a:pt x="3864" y="1973"/>
                </a:lnTo>
                <a:lnTo>
                  <a:pt x="3537" y="4712"/>
                </a:lnTo>
                <a:lnTo>
                  <a:pt x="2923" y="9782"/>
                </a:lnTo>
                <a:lnTo>
                  <a:pt x="716" y="9782"/>
                </a:lnTo>
                <a:cubicBezTo>
                  <a:pt x="572" y="9782"/>
                  <a:pt x="450" y="9905"/>
                  <a:pt x="450" y="10048"/>
                </a:cubicBezTo>
                <a:lnTo>
                  <a:pt x="450" y="11336"/>
                </a:lnTo>
                <a:cubicBezTo>
                  <a:pt x="450" y="11479"/>
                  <a:pt x="572" y="11581"/>
                  <a:pt x="716" y="11581"/>
                </a:cubicBezTo>
                <a:lnTo>
                  <a:pt x="9873" y="11581"/>
                </a:lnTo>
                <a:cubicBezTo>
                  <a:pt x="10017" y="11581"/>
                  <a:pt x="10139" y="11479"/>
                  <a:pt x="10139" y="11336"/>
                </a:cubicBezTo>
                <a:lnTo>
                  <a:pt x="10139" y="10048"/>
                </a:lnTo>
                <a:cubicBezTo>
                  <a:pt x="10139" y="9905"/>
                  <a:pt x="10017" y="9782"/>
                  <a:pt x="9873" y="9782"/>
                </a:cubicBezTo>
                <a:lnTo>
                  <a:pt x="7359" y="9782"/>
                </a:lnTo>
                <a:lnTo>
                  <a:pt x="6480" y="2566"/>
                </a:lnTo>
                <a:lnTo>
                  <a:pt x="6480" y="2566"/>
                </a:lnTo>
                <a:lnTo>
                  <a:pt x="9485" y="3241"/>
                </a:lnTo>
                <a:lnTo>
                  <a:pt x="9608" y="4672"/>
                </a:lnTo>
                <a:cubicBezTo>
                  <a:pt x="9628" y="4794"/>
                  <a:pt x="9710" y="4876"/>
                  <a:pt x="9812" y="4896"/>
                </a:cubicBezTo>
                <a:lnTo>
                  <a:pt x="10037" y="4958"/>
                </a:lnTo>
                <a:lnTo>
                  <a:pt x="10037" y="8065"/>
                </a:lnTo>
                <a:cubicBezTo>
                  <a:pt x="10037" y="8208"/>
                  <a:pt x="10139" y="8310"/>
                  <a:pt x="10282" y="8310"/>
                </a:cubicBezTo>
                <a:cubicBezTo>
                  <a:pt x="10425" y="8310"/>
                  <a:pt x="10548" y="8208"/>
                  <a:pt x="10548" y="8065"/>
                </a:cubicBezTo>
                <a:lnTo>
                  <a:pt x="10548" y="5080"/>
                </a:lnTo>
                <a:lnTo>
                  <a:pt x="10630" y="5101"/>
                </a:lnTo>
                <a:lnTo>
                  <a:pt x="10691" y="5101"/>
                </a:lnTo>
                <a:cubicBezTo>
                  <a:pt x="10773" y="5101"/>
                  <a:pt x="10875" y="5060"/>
                  <a:pt x="10916" y="4978"/>
                </a:cubicBezTo>
                <a:lnTo>
                  <a:pt x="11897" y="3138"/>
                </a:lnTo>
                <a:cubicBezTo>
                  <a:pt x="11938" y="3098"/>
                  <a:pt x="11938" y="3036"/>
                  <a:pt x="11938" y="2995"/>
                </a:cubicBezTo>
                <a:lnTo>
                  <a:pt x="11734" y="1523"/>
                </a:lnTo>
                <a:cubicBezTo>
                  <a:pt x="11734" y="1421"/>
                  <a:pt x="11652" y="1340"/>
                  <a:pt x="11550" y="1299"/>
                </a:cubicBezTo>
                <a:lnTo>
                  <a:pt x="10773" y="1074"/>
                </a:lnTo>
                <a:cubicBezTo>
                  <a:pt x="10740" y="1063"/>
                  <a:pt x="10709" y="1058"/>
                  <a:pt x="10679" y="1058"/>
                </a:cubicBezTo>
                <a:cubicBezTo>
                  <a:pt x="10598" y="1058"/>
                  <a:pt x="10532" y="1096"/>
                  <a:pt x="10487" y="1156"/>
                </a:cubicBezTo>
                <a:lnTo>
                  <a:pt x="9771" y="2075"/>
                </a:lnTo>
                <a:lnTo>
                  <a:pt x="6296" y="1299"/>
                </a:lnTo>
                <a:cubicBezTo>
                  <a:pt x="6133" y="828"/>
                  <a:pt x="5683" y="481"/>
                  <a:pt x="5131" y="481"/>
                </a:cubicBezTo>
                <a:cubicBezTo>
                  <a:pt x="4783" y="481"/>
                  <a:pt x="4477" y="624"/>
                  <a:pt x="4252" y="849"/>
                </a:cubicBezTo>
                <a:lnTo>
                  <a:pt x="491" y="11"/>
                </a:lnTo>
                <a:cubicBezTo>
                  <a:pt x="466" y="4"/>
                  <a:pt x="441" y="0"/>
                  <a:pt x="41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sian Crude Oil Investing Project Proposal by Slidesgo">
  <a:themeElements>
    <a:clrScheme name="Custom 9">
      <a:dk1>
        <a:srgbClr val="191919"/>
      </a:dk1>
      <a:lt1>
        <a:srgbClr val="FFFFFF"/>
      </a:lt1>
      <a:dk2>
        <a:srgbClr val="74B125"/>
      </a:dk2>
      <a:lt2>
        <a:srgbClr val="298AAC"/>
      </a:lt2>
      <a:accent1>
        <a:srgbClr val="A81E01"/>
      </a:accent1>
      <a:accent2>
        <a:srgbClr val="FD6705"/>
      </a:accent2>
      <a:accent3>
        <a:srgbClr val="F8F8F8"/>
      </a:accent3>
      <a:accent4>
        <a:srgbClr val="FFFFFF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</TotalTime>
  <Words>604</Words>
  <Application>Microsoft Office PowerPoint</Application>
  <PresentationFormat>On-screen Show (16:9)</PresentationFormat>
  <Paragraphs>84</Paragraphs>
  <Slides>16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Bebas Neue</vt:lpstr>
      <vt:lpstr>Secular One</vt:lpstr>
      <vt:lpstr>Courier New</vt:lpstr>
      <vt:lpstr>Calibri</vt:lpstr>
      <vt:lpstr>Inter</vt:lpstr>
      <vt:lpstr>Asian Crude Oil Investing Project Proposal by Slidesgo</vt:lpstr>
      <vt:lpstr>Community Based Library Funding</vt:lpstr>
      <vt:lpstr>PowerPoint Presentation</vt:lpstr>
      <vt:lpstr>01</vt:lpstr>
      <vt:lpstr>Our Library Use is on the Rise Circulation has consistently increased!  Local organizations and neighbors meet, learn, and develop new skills. We need to sustain and grow as a Municipal 414 Library.      </vt:lpstr>
      <vt:lpstr>What is a Municipal 414 Library?</vt:lpstr>
      <vt:lpstr>We are a Municipal 414 Library </vt:lpstr>
      <vt:lpstr>Moving forward as a Municipal 414 Library, our goals include:</vt:lpstr>
      <vt:lpstr>PowerPoint Presentation</vt:lpstr>
      <vt:lpstr>PowerPoint Presentation</vt:lpstr>
      <vt:lpstr>How has the Byron-Bergen Public Library served the Byron community Through the Decades?</vt:lpstr>
      <vt:lpstr>How does the Byron-Bergen Public Library serve the Byron community?</vt:lpstr>
      <vt:lpstr>How has the Byron-Bergen Public Library served the Byron community? </vt:lpstr>
      <vt:lpstr>PowerPoint Presentation</vt:lpstr>
      <vt:lpstr>PowerPoint Presentation</vt:lpstr>
      <vt:lpstr>Your Team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Municipal 414 Library</dc:title>
  <dc:creator>Sally Capurso</dc:creator>
  <cp:lastModifiedBy>Staff</cp:lastModifiedBy>
  <cp:revision>12</cp:revision>
  <cp:lastPrinted>2026-10-14T16:18:31Z</cp:lastPrinted>
  <dcterms:modified xsi:type="dcterms:W3CDTF">2026-10-19T20:12:59Z</dcterms:modified>
</cp:coreProperties>
</file>